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134961413" r:id="rId5"/>
    <p:sldId id="2134961517" r:id="rId6"/>
    <p:sldId id="2134961518" r:id="rId7"/>
    <p:sldId id="2134961510" r:id="rId8"/>
    <p:sldId id="2134961519" r:id="rId9"/>
    <p:sldId id="2134961513" r:id="rId10"/>
    <p:sldId id="2134961512" r:id="rId11"/>
    <p:sldId id="2134961509" r:id="rId12"/>
    <p:sldId id="2134961516" r:id="rId13"/>
    <p:sldId id="2134961410" r:id="rId14"/>
    <p:sldId id="2134961506" r:id="rId15"/>
    <p:sldId id="2134961505" r:id="rId16"/>
    <p:sldId id="2134961515" r:id="rId17"/>
    <p:sldId id="261" r:id="rId1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3C3B"/>
    <a:srgbClr val="2D2926"/>
    <a:srgbClr val="3D3935"/>
    <a:srgbClr val="000000"/>
    <a:srgbClr val="000100"/>
    <a:srgbClr val="202020"/>
    <a:srgbClr val="E0E621"/>
    <a:srgbClr val="4472C4"/>
    <a:srgbClr val="DCDCDC"/>
    <a:srgbClr val="D1D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280584-1FBE-BA8B-89A3-42D72CB14AB1}" v="54" dt="2023-02-16T14:13:11.432"/>
    <p1510:client id="{17746E44-E50C-2115-07FA-A6B9E0CA8023}" v="76" dt="2023-02-02T12:42:55.0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5097" autoAdjust="0"/>
  </p:normalViewPr>
  <p:slideViewPr>
    <p:cSldViewPr snapToGrid="0">
      <p:cViewPr varScale="1">
        <p:scale>
          <a:sx n="116" d="100"/>
          <a:sy n="116" d="100"/>
        </p:scale>
        <p:origin x="108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7AEC4-8996-4D8B-B17F-250C9430DEA9}" type="datetimeFigureOut">
              <a:rPr lang="pt-BR" smtClean="0"/>
              <a:t>22/02/2023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49739-4098-42CE-8F14-5567EEEA16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1188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741AF8-9D36-4E92-A003-BBD8EA0DC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B6395BB-8061-4876-9477-3FE7F867E6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205C67C-A93E-47FB-83E0-D37059766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BCE6-A484-4DFB-8206-2F00AFB41D4B}" type="datetimeFigureOut">
              <a:rPr lang="pt-BR" smtClean="0"/>
              <a:t>22/02/2023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426BD0B-CAD2-43A7-A521-253C17BAF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F2F473D-BFC7-42F4-AFA5-35980B332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30DF-654D-4EB1-8222-37732B0B8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8146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A4CC70-D396-4C4E-9828-9342BEAE6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B718821-5625-4FFD-8ECA-9834FDC8CF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C3F3050-428D-4024-95FB-CE957E084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BCE6-A484-4DFB-8206-2F00AFB41D4B}" type="datetimeFigureOut">
              <a:rPr lang="pt-BR" smtClean="0"/>
              <a:t>22/02/2023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1211019-5D07-475A-9322-E2BE1550F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DEF22-3FC6-4F42-85DC-D69324340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30DF-654D-4EB1-8222-37732B0B8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8946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6483872-9430-4AA6-8007-55F48584E4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8EE0C9F-8CDB-4840-8313-84DD4C6515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58A33FD-B2B2-46B4-A780-48EC90212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BCE6-A484-4DFB-8206-2F00AFB41D4B}" type="datetimeFigureOut">
              <a:rPr lang="pt-BR" smtClean="0"/>
              <a:t>22/02/2023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D132B58-3D21-447C-AF7A-4AF5759BC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3F77265-6EE8-4142-96DA-1C897ED21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30DF-654D-4EB1-8222-37732B0B8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7757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C4BCEA-35F8-49AE-A11A-98D8A7668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10F2D7A-69FB-4499-BA74-F0D0ABE2D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C7FFB0E-5C7D-43A1-B461-3FE85AEA0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BCE6-A484-4DFB-8206-2F00AFB41D4B}" type="datetimeFigureOut">
              <a:rPr lang="pt-BR" smtClean="0"/>
              <a:t>22/02/2023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5F177D6-9315-44A6-BC4A-DDEBAA9C9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13A83D3-5BD3-4160-ACCA-F32A233A6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30DF-654D-4EB1-8222-37732B0B8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8436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19A411-2750-407E-943E-C9A837D24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F88CEBF-EE1A-4802-848B-E4822D262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27BB86F-52F7-4563-BF06-730D9533C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BCE6-A484-4DFB-8206-2F00AFB41D4B}" type="datetimeFigureOut">
              <a:rPr lang="pt-BR" smtClean="0"/>
              <a:t>22/02/2023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B2F086F-6070-4EB6-B2B0-83385B200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A840CF3-6A13-4902-A8AA-FED5964D4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30DF-654D-4EB1-8222-37732B0B8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163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995132-9EDE-4BB5-944A-C449F17BF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A177E5B-5CA1-4999-B05C-BA489F439B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3A7DD3C-B40A-4F72-8F7E-B840192A7C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DB4EA6E-07D0-4CDF-A7D6-6AAF17B4F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BCE6-A484-4DFB-8206-2F00AFB41D4B}" type="datetimeFigureOut">
              <a:rPr lang="pt-BR" smtClean="0"/>
              <a:t>22/02/2023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3BCB2B1-5C11-4F2D-80CE-0282E9665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7350E15-A013-48BE-B5C4-E7DF8768F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30DF-654D-4EB1-8222-37732B0B8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9308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C93583-1FA4-412D-B07E-23E279FE1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4610343-25D4-450E-B193-57E54F24C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6A3D431-8964-423D-AC31-C4B2EE836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951A5FB-9B57-448E-8303-7379F4F1FD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8509F99-FBE2-47AD-BA35-443FA086E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83B3B3-B60C-47EE-BB6A-196AB4677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BCE6-A484-4DFB-8206-2F00AFB41D4B}" type="datetimeFigureOut">
              <a:rPr lang="pt-BR" smtClean="0"/>
              <a:t>22/02/2023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2DED4A3-4958-4AA2-A438-D3EDC07ED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4646F52-21B6-4CE8-8B9A-E19A0FDFB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30DF-654D-4EB1-8222-37732B0B8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5458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BD755F-9ED3-4CCB-971B-F1BEBEB39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58A413F-7291-48B8-A976-D18758026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BCE6-A484-4DFB-8206-2F00AFB41D4B}" type="datetimeFigureOut">
              <a:rPr lang="pt-BR" smtClean="0"/>
              <a:t>22/02/2023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5CA7554-084F-4277-AA65-B6643D0E5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A25560C-975C-4DB0-B0ED-3A8D37F8A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30DF-654D-4EB1-8222-37732B0B8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4499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8C5F0AF-0C8F-4642-9169-D84AFAE8E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BCE6-A484-4DFB-8206-2F00AFB41D4B}" type="datetimeFigureOut">
              <a:rPr lang="pt-BR" smtClean="0"/>
              <a:t>22/02/2023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7C3BD34-2000-44F2-98A4-9B1642FC3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C6BF8FC-966A-45DB-8803-0AC857FBD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30DF-654D-4EB1-8222-37732B0B8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346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E20177-C235-4209-9B56-B09075A0F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49F14BC-6E4B-4483-BC09-892D4580A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48B0F05-BAC8-4534-8445-400B06C7EF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5E435E5-E4D4-4F02-B47F-607F851A2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BCE6-A484-4DFB-8206-2F00AFB41D4B}" type="datetimeFigureOut">
              <a:rPr lang="pt-BR" smtClean="0"/>
              <a:t>22/02/2023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163BD10-2239-436E-849E-454D6DA83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4743423-1DC3-4364-91A7-82111A34E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30DF-654D-4EB1-8222-37732B0B8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70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E46ED8-6417-4C84-9B40-F5C26C463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7A5884C-F8C3-4CD1-988A-3748E90DA1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A470F56-8149-42CA-8D1A-8F6A52B10F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54631D3-BB38-422D-B952-7783A2110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BCE6-A484-4DFB-8206-2F00AFB41D4B}" type="datetimeFigureOut">
              <a:rPr lang="pt-BR" smtClean="0"/>
              <a:t>22/02/2023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5183D2B-52C4-42D6-B567-ADE7C638C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9AED70A-5693-4552-AE37-4DF2EB0B8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30DF-654D-4EB1-8222-37732B0B8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1030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EF02A18-758F-4CBC-8669-F9A3D3934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581F597-4A34-4E19-808E-7DC3171DF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2D56A5F-CE7F-48BB-81D9-4A05ACA5A0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4BCE6-A484-4DFB-8206-2F00AFB41D4B}" type="datetimeFigureOut">
              <a:rPr lang="pt-BR" smtClean="0"/>
              <a:t>22/02/2023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BF27EDA-845C-4CC3-B42F-CBCA83EE61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ABA5357-CE1C-406A-8339-1746BFF96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430DF-654D-4EB1-8222-37732B0B8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8407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88154F2E-2AC8-45AC-B049-8E8DFB2F17A8}"/>
              </a:ext>
            </a:extLst>
          </p:cNvPr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Imagem 1" descr="Desenho com traços pretos em fundo branco&#10;&#10;Descrição gerada automaticamente com confiança média">
            <a:extLst>
              <a:ext uri="{FF2B5EF4-FFF2-40B4-BE49-F238E27FC236}">
                <a16:creationId xmlns:a16="http://schemas.microsoft.com/office/drawing/2014/main" id="{6D147B9B-ADE1-16D0-10DB-3747F2C41A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579" y="2675813"/>
            <a:ext cx="3922842" cy="1506371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7B5F255F-BD22-4E88-B2DE-30604DDB715D}"/>
              </a:ext>
            </a:extLst>
          </p:cNvPr>
          <p:cNvSpPr txBox="1"/>
          <p:nvPr/>
        </p:nvSpPr>
        <p:spPr>
          <a:xfrm>
            <a:off x="0" y="5858865"/>
            <a:ext cx="12191999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BR" sz="2000" dirty="0">
                <a:solidFill>
                  <a:srgbClr val="E0E621"/>
                </a:solidFill>
                <a:latin typeface="Proxima Nova ExCn" panose="02000506030000020004" pitchFamily="50" charset="0"/>
              </a:rPr>
              <a:t>●    </a:t>
            </a:r>
            <a:r>
              <a:rPr lang="pt-BR" sz="2000" dirty="0">
                <a:solidFill>
                  <a:schemeClr val="bg1"/>
                </a:solidFill>
                <a:latin typeface="Montserrat" panose="00000500000000000000" pitchFamily="50" charset="0"/>
              </a:rPr>
              <a:t>TÍTULO DA APRESENTAÇÃO</a:t>
            </a:r>
            <a:r>
              <a:rPr lang="pt-BR" sz="2000" dirty="0">
                <a:solidFill>
                  <a:schemeClr val="bg1"/>
                </a:solidFill>
                <a:latin typeface="Proxima Nova ExCn Semibold" panose="02000506030000020004" pitchFamily="50" charset="0"/>
              </a:rPr>
              <a:t>    </a:t>
            </a:r>
            <a:r>
              <a:rPr lang="pt-BR" sz="2000" dirty="0">
                <a:solidFill>
                  <a:srgbClr val="E0E621"/>
                </a:solidFill>
                <a:latin typeface="Proxima Nova ExCn" panose="02000506030000020004" pitchFamily="50" charset="0"/>
              </a:rPr>
              <a:t>●</a:t>
            </a:r>
          </a:p>
        </p:txBody>
      </p:sp>
    </p:spTree>
    <p:extLst>
      <p:ext uri="{BB962C8B-B14F-4D97-AF65-F5344CB8AC3E}">
        <p14:creationId xmlns:p14="http://schemas.microsoft.com/office/powerpoint/2010/main" val="2436417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D114EC3A-F70D-4460-BF56-67D562A887E0}"/>
              </a:ext>
            </a:extLst>
          </p:cNvPr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E0E6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4B3BE34D-140A-4CD9-B4D0-98730B2AA3B0}"/>
              </a:ext>
            </a:extLst>
          </p:cNvPr>
          <p:cNvSpPr txBox="1"/>
          <p:nvPr/>
        </p:nvSpPr>
        <p:spPr>
          <a:xfrm>
            <a:off x="1079499" y="2998113"/>
            <a:ext cx="100330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000" b="1" dirty="0">
                <a:solidFill>
                  <a:srgbClr val="3C3C3B"/>
                </a:solidFill>
                <a:latin typeface="Montserrat" panose="00000500000000000000" pitchFamily="50" charset="0"/>
              </a:rPr>
              <a:t>TÍTULO</a:t>
            </a:r>
          </a:p>
        </p:txBody>
      </p:sp>
    </p:spTree>
    <p:extLst>
      <p:ext uri="{BB962C8B-B14F-4D97-AF65-F5344CB8AC3E}">
        <p14:creationId xmlns:p14="http://schemas.microsoft.com/office/powerpoint/2010/main" val="1906977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D114EC3A-F70D-4460-BF56-67D562A887E0}"/>
              </a:ext>
            </a:extLst>
          </p:cNvPr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2020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4B3BE34D-140A-4CD9-B4D0-98730B2AA3B0}"/>
              </a:ext>
            </a:extLst>
          </p:cNvPr>
          <p:cNvSpPr txBox="1"/>
          <p:nvPr/>
        </p:nvSpPr>
        <p:spPr>
          <a:xfrm>
            <a:off x="1079499" y="2998113"/>
            <a:ext cx="100330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000" b="1" dirty="0">
                <a:solidFill>
                  <a:schemeClr val="bg1"/>
                </a:solidFill>
                <a:latin typeface="Montserrat" panose="00000500000000000000" pitchFamily="50" charset="0"/>
              </a:rPr>
              <a:t>TÍTULO</a:t>
            </a:r>
          </a:p>
        </p:txBody>
      </p:sp>
    </p:spTree>
    <p:extLst>
      <p:ext uri="{BB962C8B-B14F-4D97-AF65-F5344CB8AC3E}">
        <p14:creationId xmlns:p14="http://schemas.microsoft.com/office/powerpoint/2010/main" val="279605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7F7665C6-729D-ADA2-0E8A-F66B93E5D879}"/>
              </a:ext>
            </a:extLst>
          </p:cNvPr>
          <p:cNvSpPr/>
          <p:nvPr/>
        </p:nvSpPr>
        <p:spPr>
          <a:xfrm>
            <a:off x="-1" y="0"/>
            <a:ext cx="12192000" cy="546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04CCEF0-198E-5326-9098-1642342942B8}"/>
              </a:ext>
            </a:extLst>
          </p:cNvPr>
          <p:cNvSpPr txBox="1"/>
          <p:nvPr/>
        </p:nvSpPr>
        <p:spPr>
          <a:xfrm>
            <a:off x="281940" y="105393"/>
            <a:ext cx="11065118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t-BR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/>
                <a:cs typeface="Arial"/>
              </a:rPr>
              <a:t>TÍTULO | </a:t>
            </a:r>
            <a:r>
              <a:rPr lang="pt-BR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/>
                <a:cs typeface="Arial"/>
              </a:rPr>
              <a:t>ASSUNTO DO SLIDE</a:t>
            </a:r>
            <a:endParaRPr lang="pt-B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2203E28C-949D-3DB7-18C0-79CCE9275C8A}"/>
              </a:ext>
            </a:extLst>
          </p:cNvPr>
          <p:cNvCxnSpPr/>
          <p:nvPr/>
        </p:nvCxnSpPr>
        <p:spPr>
          <a:xfrm>
            <a:off x="367193" y="547168"/>
            <a:ext cx="1072923" cy="0"/>
          </a:xfrm>
          <a:prstGeom prst="line">
            <a:avLst/>
          </a:prstGeom>
          <a:ln w="38100">
            <a:solidFill>
              <a:srgbClr val="E0E6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áfico 5">
            <a:extLst>
              <a:ext uri="{FF2B5EF4-FFF2-40B4-BE49-F238E27FC236}">
                <a16:creationId xmlns:a16="http://schemas.microsoft.com/office/drawing/2014/main" id="{E7A73668-59D1-0DDE-994C-1191AD2DD4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07932" y="159789"/>
            <a:ext cx="655125" cy="243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481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89DBBB16-F810-E5F3-2056-6432AE46DC2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D39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7F7665C6-729D-ADA2-0E8A-F66B93E5D879}"/>
              </a:ext>
            </a:extLst>
          </p:cNvPr>
          <p:cNvSpPr/>
          <p:nvPr/>
        </p:nvSpPr>
        <p:spPr>
          <a:xfrm>
            <a:off x="-1" y="0"/>
            <a:ext cx="12192000" cy="546365"/>
          </a:xfrm>
          <a:prstGeom prst="rect">
            <a:avLst/>
          </a:prstGeom>
          <a:solidFill>
            <a:srgbClr val="2D29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04CCEF0-198E-5326-9098-1642342942B8}"/>
              </a:ext>
            </a:extLst>
          </p:cNvPr>
          <p:cNvSpPr txBox="1"/>
          <p:nvPr/>
        </p:nvSpPr>
        <p:spPr>
          <a:xfrm>
            <a:off x="281940" y="105393"/>
            <a:ext cx="11065118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t-BR" sz="1600" b="1" dirty="0">
                <a:solidFill>
                  <a:schemeClr val="bg1"/>
                </a:solidFill>
                <a:latin typeface="Proxima Nova ExCn Semibold"/>
                <a:ea typeface="+mn-lt"/>
                <a:cs typeface="+mn-lt"/>
              </a:rPr>
              <a:t>TÍTULO | </a:t>
            </a:r>
            <a:r>
              <a:rPr lang="pt-BR" sz="1600" dirty="0">
                <a:solidFill>
                  <a:schemeClr val="bg1"/>
                </a:solidFill>
                <a:latin typeface="Proxima Nova ExCn Semibold"/>
                <a:ea typeface="+mn-lt"/>
                <a:cs typeface="+mn-lt"/>
              </a:rPr>
              <a:t>ASSUNTO DO SLIDE</a:t>
            </a:r>
          </a:p>
          <a:p>
            <a:endParaRPr lang="pt-BR" sz="1600" dirty="0">
              <a:solidFill>
                <a:schemeClr val="bg1"/>
              </a:solidFill>
              <a:latin typeface="Montserrat" panose="00000500000000000000" pitchFamily="50" charset="0"/>
              <a:cs typeface="Arial" panose="020B0604020202020204" pitchFamily="34" charset="0"/>
            </a:endParaRP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2203E28C-949D-3DB7-18C0-79CCE9275C8A}"/>
              </a:ext>
            </a:extLst>
          </p:cNvPr>
          <p:cNvCxnSpPr/>
          <p:nvPr/>
        </p:nvCxnSpPr>
        <p:spPr>
          <a:xfrm>
            <a:off x="367193" y="547168"/>
            <a:ext cx="1072923" cy="0"/>
          </a:xfrm>
          <a:prstGeom prst="line">
            <a:avLst/>
          </a:prstGeom>
          <a:ln w="38100">
            <a:solidFill>
              <a:srgbClr val="E0E6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áfico 5">
            <a:extLst>
              <a:ext uri="{FF2B5EF4-FFF2-40B4-BE49-F238E27FC236}">
                <a16:creationId xmlns:a16="http://schemas.microsoft.com/office/drawing/2014/main" id="{E7A73668-59D1-0DDE-994C-1191AD2DD4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19495" y="105393"/>
            <a:ext cx="655125" cy="243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606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7C0F1EE-4257-6FF2-A818-2609150CE224}"/>
              </a:ext>
            </a:extLst>
          </p:cNvPr>
          <p:cNvSpPr>
            <a:spLocks/>
          </p:cNvSpPr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E0E6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Gráfico 3">
            <a:extLst>
              <a:ext uri="{FF2B5EF4-FFF2-40B4-BE49-F238E27FC236}">
                <a16:creationId xmlns:a16="http://schemas.microsoft.com/office/drawing/2014/main" id="{709941D9-7187-E1A2-82AF-7830EC5539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13460" y="2656292"/>
            <a:ext cx="4165080" cy="1545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257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D114EC3A-F70D-4460-BF56-67D562A887E0}"/>
              </a:ext>
            </a:extLst>
          </p:cNvPr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E0E6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4B3BE34D-140A-4CD9-B4D0-98730B2AA3B0}"/>
              </a:ext>
            </a:extLst>
          </p:cNvPr>
          <p:cNvSpPr txBox="1"/>
          <p:nvPr/>
        </p:nvSpPr>
        <p:spPr>
          <a:xfrm>
            <a:off x="1079499" y="2998113"/>
            <a:ext cx="100330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000" b="1" dirty="0">
                <a:solidFill>
                  <a:srgbClr val="3C3C3B"/>
                </a:solidFill>
                <a:latin typeface="Montserrat" panose="00000500000000000000" pitchFamily="50" charset="0"/>
              </a:rPr>
              <a:t>IDENTIDADE VISUAL</a:t>
            </a:r>
          </a:p>
        </p:txBody>
      </p:sp>
    </p:spTree>
    <p:extLst>
      <p:ext uri="{BB962C8B-B14F-4D97-AF65-F5344CB8AC3E}">
        <p14:creationId xmlns:p14="http://schemas.microsoft.com/office/powerpoint/2010/main" val="3566810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7F7665C6-729D-ADA2-0E8A-F66B93E5D879}"/>
              </a:ext>
            </a:extLst>
          </p:cNvPr>
          <p:cNvSpPr/>
          <p:nvPr/>
        </p:nvSpPr>
        <p:spPr>
          <a:xfrm>
            <a:off x="-1" y="0"/>
            <a:ext cx="12192000" cy="546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04CCEF0-198E-5326-9098-1642342942B8}"/>
              </a:ext>
            </a:extLst>
          </p:cNvPr>
          <p:cNvSpPr txBox="1"/>
          <p:nvPr/>
        </p:nvSpPr>
        <p:spPr>
          <a:xfrm>
            <a:off x="281940" y="105393"/>
            <a:ext cx="11065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 pitchFamily="50" charset="0"/>
                <a:cs typeface="Arial" panose="020B0604020202020204" pitchFamily="34" charset="0"/>
              </a:rPr>
              <a:t>IDENTIDADE VISUAL |  </a:t>
            </a:r>
            <a:r>
              <a:rPr lang="pt-BR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 pitchFamily="50" charset="0"/>
                <a:cs typeface="Arial" panose="020B0604020202020204" pitchFamily="34" charset="0"/>
              </a:rPr>
              <a:t>COMO USAR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2203E28C-949D-3DB7-18C0-79CCE9275C8A}"/>
              </a:ext>
            </a:extLst>
          </p:cNvPr>
          <p:cNvCxnSpPr/>
          <p:nvPr/>
        </p:nvCxnSpPr>
        <p:spPr>
          <a:xfrm>
            <a:off x="367193" y="547168"/>
            <a:ext cx="1072923" cy="0"/>
          </a:xfrm>
          <a:prstGeom prst="line">
            <a:avLst/>
          </a:prstGeom>
          <a:ln w="38100">
            <a:solidFill>
              <a:srgbClr val="E0E6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áfico 5">
            <a:extLst>
              <a:ext uri="{FF2B5EF4-FFF2-40B4-BE49-F238E27FC236}">
                <a16:creationId xmlns:a16="http://schemas.microsoft.com/office/drawing/2014/main" id="{E7A73668-59D1-0DDE-994C-1191AD2DD4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07932" y="159789"/>
            <a:ext cx="655125" cy="243078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971C72CA-5BE1-2F5C-BF1E-05B779A87D5E}"/>
              </a:ext>
            </a:extLst>
          </p:cNvPr>
          <p:cNvSpPr txBox="1"/>
          <p:nvPr/>
        </p:nvSpPr>
        <p:spPr>
          <a:xfrm>
            <a:off x="448067" y="2805752"/>
            <a:ext cx="11295864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500" dirty="0">
                <a:latin typeface="Montserrat"/>
              </a:rPr>
              <a:t>Esta apresentação é um modelo que deve ser utilizado para outras apresentações que envolvam a </a:t>
            </a:r>
            <a:r>
              <a:rPr lang="pt-BR" sz="1500" b="1" dirty="0">
                <a:latin typeface="Montserrat"/>
              </a:rPr>
              <a:t>WAAW </a:t>
            </a:r>
            <a:r>
              <a:rPr lang="pt-BR" sz="1500" b="1" dirty="0" err="1">
                <a:latin typeface="Montserrat"/>
              </a:rPr>
              <a:t>by</a:t>
            </a:r>
            <a:r>
              <a:rPr lang="pt-BR" sz="1500" b="1" dirty="0">
                <a:latin typeface="Montserrat"/>
              </a:rPr>
              <a:t> </a:t>
            </a:r>
            <a:r>
              <a:rPr lang="pt-BR" sz="1500" b="1" dirty="0" err="1">
                <a:latin typeface="Montserrat"/>
              </a:rPr>
              <a:t>Alok</a:t>
            </a:r>
            <a:r>
              <a:rPr lang="pt-BR" sz="1500" dirty="0">
                <a:latin typeface="Montserrat"/>
              </a:rPr>
              <a:t>. Caso haja necessidade, os slides 2 ao 9 podem ser apagados.</a:t>
            </a:r>
          </a:p>
          <a:p>
            <a:endParaRPr lang="pt-BR" sz="1500" dirty="0">
              <a:latin typeface="Montserrat"/>
            </a:endParaRPr>
          </a:p>
          <a:p>
            <a:r>
              <a:rPr lang="pt-BR" sz="1500" dirty="0">
                <a:latin typeface="Montserrat"/>
              </a:rPr>
              <a:t>Em seguida, apresentaremos como utilizar a identidade visual da WAAW </a:t>
            </a:r>
            <a:r>
              <a:rPr lang="pt-BR" sz="1500" dirty="0" err="1">
                <a:latin typeface="Montserrat"/>
              </a:rPr>
              <a:t>by</a:t>
            </a:r>
            <a:r>
              <a:rPr lang="pt-BR" sz="1500" dirty="0">
                <a:latin typeface="Montserrat"/>
              </a:rPr>
              <a:t> </a:t>
            </a:r>
            <a:r>
              <a:rPr lang="pt-BR" sz="1500" dirty="0" err="1">
                <a:latin typeface="Montserrat"/>
              </a:rPr>
              <a:t>Alok</a:t>
            </a:r>
            <a:r>
              <a:rPr lang="pt-BR" sz="1500" dirty="0">
                <a:latin typeface="Montserrat"/>
              </a:rPr>
              <a:t> da melhor forma.</a:t>
            </a:r>
          </a:p>
        </p:txBody>
      </p:sp>
    </p:spTree>
    <p:extLst>
      <p:ext uri="{BB962C8B-B14F-4D97-AF65-F5344CB8AC3E}">
        <p14:creationId xmlns:p14="http://schemas.microsoft.com/office/powerpoint/2010/main" val="145328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B9C730C7-0943-096C-89AF-0568B9B5E6AD}"/>
              </a:ext>
            </a:extLst>
          </p:cNvPr>
          <p:cNvSpPr/>
          <p:nvPr/>
        </p:nvSpPr>
        <p:spPr>
          <a:xfrm>
            <a:off x="-1" y="0"/>
            <a:ext cx="12192000" cy="546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0FFB01B-032E-843D-F10F-01447D9965B1}"/>
              </a:ext>
            </a:extLst>
          </p:cNvPr>
          <p:cNvSpPr txBox="1"/>
          <p:nvPr/>
        </p:nvSpPr>
        <p:spPr>
          <a:xfrm>
            <a:off x="281940" y="105393"/>
            <a:ext cx="11065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 pitchFamily="50" charset="0"/>
                <a:cs typeface="Arial" panose="020B0604020202020204" pitchFamily="34" charset="0"/>
              </a:rPr>
              <a:t>LOGOS |  </a:t>
            </a:r>
            <a:r>
              <a:rPr lang="pt-BR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 pitchFamily="50" charset="0"/>
                <a:cs typeface="Arial" panose="020B0604020202020204" pitchFamily="34" charset="0"/>
              </a:rPr>
              <a:t>CORES E PRINCIPAIS FUNDOS</a:t>
            </a:r>
          </a:p>
        </p:txBody>
      </p: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C95BE834-F2CF-3A61-CF83-A7AD7C08DFE9}"/>
              </a:ext>
            </a:extLst>
          </p:cNvPr>
          <p:cNvCxnSpPr/>
          <p:nvPr/>
        </p:nvCxnSpPr>
        <p:spPr>
          <a:xfrm>
            <a:off x="367193" y="547168"/>
            <a:ext cx="1072923" cy="0"/>
          </a:xfrm>
          <a:prstGeom prst="line">
            <a:avLst/>
          </a:prstGeom>
          <a:ln w="38100">
            <a:solidFill>
              <a:srgbClr val="E0E6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ráfico 11">
            <a:extLst>
              <a:ext uri="{FF2B5EF4-FFF2-40B4-BE49-F238E27FC236}">
                <a16:creationId xmlns:a16="http://schemas.microsoft.com/office/drawing/2014/main" id="{4A3E1052-664B-3A9B-ED78-34C008C296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07932" y="159789"/>
            <a:ext cx="655125" cy="243078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91C921BC-CB78-E800-67E9-59A3BA841E3A}"/>
              </a:ext>
            </a:extLst>
          </p:cNvPr>
          <p:cNvSpPr txBox="1"/>
          <p:nvPr/>
        </p:nvSpPr>
        <p:spPr>
          <a:xfrm>
            <a:off x="367193" y="1232519"/>
            <a:ext cx="4075412" cy="507831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b="1" dirty="0">
                <a:solidFill>
                  <a:srgbClr val="3C3C3B"/>
                </a:solidFill>
                <a:latin typeface="Montserrat"/>
              </a:rPr>
              <a:t>O logo principal é composto por duas cores: </a:t>
            </a:r>
          </a:p>
          <a:p>
            <a:r>
              <a:rPr lang="pt-BR" sz="1200" dirty="0">
                <a:solidFill>
                  <a:srgbClr val="3C3C3B"/>
                </a:solidFill>
                <a:latin typeface="Montserrat"/>
              </a:rPr>
              <a:t>PANTONE Black 7 C (logotipo)</a:t>
            </a:r>
          </a:p>
          <a:p>
            <a:r>
              <a:rPr lang="pt-BR" sz="1200" dirty="0">
                <a:solidFill>
                  <a:srgbClr val="3C3C3B"/>
                </a:solidFill>
                <a:latin typeface="Montserrat"/>
              </a:rPr>
              <a:t>PANTONE Cool Gray 7 C (assinatura)</a:t>
            </a:r>
          </a:p>
          <a:p>
            <a:endParaRPr lang="pt-BR" sz="1200" dirty="0">
              <a:solidFill>
                <a:srgbClr val="3C3C3B"/>
              </a:solidFill>
              <a:latin typeface="Montserrat"/>
            </a:endParaRPr>
          </a:p>
          <a:p>
            <a:r>
              <a:rPr lang="pt-BR" sz="1200" b="1" dirty="0">
                <a:solidFill>
                  <a:srgbClr val="3C3C3B"/>
                </a:solidFill>
                <a:latin typeface="Montserrat"/>
              </a:rPr>
              <a:t>1 e 2</a:t>
            </a:r>
          </a:p>
          <a:p>
            <a:r>
              <a:rPr lang="pt-BR" sz="1200" dirty="0">
                <a:solidFill>
                  <a:srgbClr val="3C3C3B"/>
                </a:solidFill>
                <a:latin typeface="Montserrat"/>
              </a:rPr>
              <a:t>O logo principal pode ser aplicado em cores claras, fundo branco ou fundo PANTONE 388 C.</a:t>
            </a:r>
          </a:p>
          <a:p>
            <a:endParaRPr lang="pt-BR" sz="1200" dirty="0">
              <a:solidFill>
                <a:srgbClr val="3C3C3B"/>
              </a:solidFill>
              <a:latin typeface="Montserrat"/>
            </a:endParaRPr>
          </a:p>
          <a:p>
            <a:r>
              <a:rPr lang="pt-BR" sz="1200" dirty="0">
                <a:solidFill>
                  <a:srgbClr val="3C3C3B"/>
                </a:solidFill>
                <a:latin typeface="Montserrat"/>
              </a:rPr>
              <a:t>Duas versões alternativas do logo principal estão disponíveis para aplicação em cores escuras e fundo PANTONE Black 7 C.</a:t>
            </a:r>
          </a:p>
          <a:p>
            <a:endParaRPr lang="pt-BR" sz="1200" dirty="0">
              <a:solidFill>
                <a:srgbClr val="3C3C3B"/>
              </a:solidFill>
              <a:latin typeface="Montserrat"/>
            </a:endParaRPr>
          </a:p>
          <a:p>
            <a:r>
              <a:rPr lang="pt-BR" sz="1200" b="1" dirty="0">
                <a:solidFill>
                  <a:srgbClr val="3C3C3B"/>
                </a:solidFill>
                <a:latin typeface="Montserrat"/>
              </a:rPr>
              <a:t>3</a:t>
            </a:r>
          </a:p>
          <a:p>
            <a:r>
              <a:rPr lang="it-IT" sz="1200" dirty="0">
                <a:solidFill>
                  <a:srgbClr val="3C3C3B"/>
                </a:solidFill>
                <a:latin typeface="Montserrat"/>
              </a:rPr>
              <a:t>White (logotipo)</a:t>
            </a:r>
          </a:p>
          <a:p>
            <a:r>
              <a:rPr lang="it-IT" sz="1200" dirty="0">
                <a:solidFill>
                  <a:srgbClr val="3C3C3B"/>
                </a:solidFill>
                <a:latin typeface="Montserrat"/>
              </a:rPr>
              <a:t>PANTONE Cool Gray 7 C (assinatura)</a:t>
            </a:r>
            <a:endParaRPr lang="pt-BR" sz="1200" dirty="0">
              <a:solidFill>
                <a:srgbClr val="3C3C3B"/>
              </a:solidFill>
              <a:latin typeface="Montserrat"/>
            </a:endParaRPr>
          </a:p>
          <a:p>
            <a:endParaRPr lang="pt-BR" sz="1200" dirty="0">
              <a:solidFill>
                <a:srgbClr val="3C3C3B"/>
              </a:solidFill>
              <a:latin typeface="Montserrat"/>
            </a:endParaRPr>
          </a:p>
          <a:p>
            <a:r>
              <a:rPr lang="pt-BR" sz="1200" b="1" dirty="0">
                <a:solidFill>
                  <a:srgbClr val="3C3C3B"/>
                </a:solidFill>
                <a:latin typeface="Montserrat"/>
              </a:rPr>
              <a:t>4</a:t>
            </a:r>
          </a:p>
          <a:p>
            <a:r>
              <a:rPr lang="it-IT" sz="1200" dirty="0">
                <a:solidFill>
                  <a:srgbClr val="3C3C3B"/>
                </a:solidFill>
                <a:latin typeface="Montserrat"/>
              </a:rPr>
              <a:t>PANTONE 388 C (logotipo)</a:t>
            </a:r>
          </a:p>
          <a:p>
            <a:r>
              <a:rPr lang="it-IT" sz="1200" dirty="0">
                <a:solidFill>
                  <a:srgbClr val="3C3C3B"/>
                </a:solidFill>
                <a:latin typeface="Montserrat"/>
              </a:rPr>
              <a:t>PANTONE Cool Gray 7 C (assinatura)</a:t>
            </a:r>
            <a:endParaRPr lang="pt-BR" sz="1200" dirty="0">
              <a:solidFill>
                <a:srgbClr val="3C3C3B"/>
              </a:solidFill>
              <a:latin typeface="Montserrat"/>
            </a:endParaRPr>
          </a:p>
          <a:p>
            <a:endParaRPr lang="pt-BR" sz="1200" dirty="0">
              <a:solidFill>
                <a:srgbClr val="3C3C3B"/>
              </a:solidFill>
              <a:latin typeface="Montserrat"/>
            </a:endParaRPr>
          </a:p>
          <a:p>
            <a:r>
              <a:rPr lang="pt-BR" sz="1200" b="1" dirty="0">
                <a:solidFill>
                  <a:srgbClr val="3C3C3B"/>
                </a:solidFill>
                <a:latin typeface="Montserrat"/>
              </a:rPr>
              <a:t>5</a:t>
            </a:r>
          </a:p>
          <a:p>
            <a:r>
              <a:rPr lang="it-IT" sz="1200" dirty="0">
                <a:solidFill>
                  <a:srgbClr val="3C3C3B"/>
                </a:solidFill>
                <a:latin typeface="Montserrat"/>
              </a:rPr>
              <a:t>PANTONE 388 C (logotipo)</a:t>
            </a:r>
          </a:p>
          <a:p>
            <a:r>
              <a:rPr lang="it-IT" sz="1200" dirty="0">
                <a:solidFill>
                  <a:srgbClr val="3C3C3B"/>
                </a:solidFill>
                <a:latin typeface="Montserrat"/>
              </a:rPr>
              <a:t>White (assinatura)</a:t>
            </a:r>
          </a:p>
          <a:p>
            <a:endParaRPr lang="it-IT" sz="1200" dirty="0">
              <a:solidFill>
                <a:srgbClr val="3C3C3B"/>
              </a:solidFill>
              <a:latin typeface="Montserrat"/>
            </a:endParaRPr>
          </a:p>
          <a:p>
            <a:r>
              <a:rPr lang="pt-BR" sz="1200" b="1" dirty="0">
                <a:solidFill>
                  <a:srgbClr val="3C3C3B"/>
                </a:solidFill>
                <a:latin typeface="Montserrat"/>
              </a:rPr>
              <a:t>*Para casos específicos o logo pode ser aplicado em cor única em fundos claros ou escuros.</a:t>
            </a:r>
          </a:p>
        </p:txBody>
      </p:sp>
      <p:pic>
        <p:nvPicPr>
          <p:cNvPr id="4" name="Imagem 3" descr="Uma imagem contendo Linha do tempo&#10;&#10;Descrição gerada automaticamente">
            <a:extLst>
              <a:ext uri="{FF2B5EF4-FFF2-40B4-BE49-F238E27FC236}">
                <a16:creationId xmlns:a16="http://schemas.microsoft.com/office/drawing/2014/main" id="{D27D59D0-8217-6E90-955D-70F6358DCD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8845" y="1683553"/>
            <a:ext cx="7451215" cy="3490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213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7F7665C6-729D-ADA2-0E8A-F66B93E5D879}"/>
              </a:ext>
            </a:extLst>
          </p:cNvPr>
          <p:cNvSpPr/>
          <p:nvPr/>
        </p:nvSpPr>
        <p:spPr>
          <a:xfrm>
            <a:off x="-1" y="0"/>
            <a:ext cx="12192000" cy="546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04CCEF0-198E-5326-9098-1642342942B8}"/>
              </a:ext>
            </a:extLst>
          </p:cNvPr>
          <p:cNvSpPr txBox="1"/>
          <p:nvPr/>
        </p:nvSpPr>
        <p:spPr>
          <a:xfrm>
            <a:off x="281940" y="105393"/>
            <a:ext cx="11065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 pitchFamily="50" charset="0"/>
                <a:cs typeface="Arial" panose="020B0604020202020204" pitchFamily="34" charset="0"/>
              </a:rPr>
              <a:t>LOGO EDITÁVEL</a:t>
            </a:r>
            <a:endParaRPr lang="pt-BR" sz="1600" dirty="0">
              <a:solidFill>
                <a:schemeClr val="tx1">
                  <a:lumMod val="85000"/>
                  <a:lumOff val="15000"/>
                </a:schemeClr>
              </a:solidFill>
              <a:latin typeface="Montserrat" panose="00000500000000000000" pitchFamily="50" charset="0"/>
              <a:cs typeface="Arial" panose="020B0604020202020204" pitchFamily="34" charset="0"/>
            </a:endParaRP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2203E28C-949D-3DB7-18C0-79CCE9275C8A}"/>
              </a:ext>
            </a:extLst>
          </p:cNvPr>
          <p:cNvCxnSpPr/>
          <p:nvPr/>
        </p:nvCxnSpPr>
        <p:spPr>
          <a:xfrm>
            <a:off x="367193" y="547168"/>
            <a:ext cx="1072923" cy="0"/>
          </a:xfrm>
          <a:prstGeom prst="line">
            <a:avLst/>
          </a:prstGeom>
          <a:ln w="38100">
            <a:solidFill>
              <a:srgbClr val="E0E6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áfico 5">
            <a:extLst>
              <a:ext uri="{FF2B5EF4-FFF2-40B4-BE49-F238E27FC236}">
                <a16:creationId xmlns:a16="http://schemas.microsoft.com/office/drawing/2014/main" id="{E7A73668-59D1-0DDE-994C-1191AD2DD4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07932" y="159789"/>
            <a:ext cx="655125" cy="243078"/>
          </a:xfrm>
          <a:prstGeom prst="rect">
            <a:avLst/>
          </a:prstGeom>
        </p:spPr>
      </p:pic>
      <p:grpSp>
        <p:nvGrpSpPr>
          <p:cNvPr id="10" name="Gráfico 8">
            <a:extLst>
              <a:ext uri="{FF2B5EF4-FFF2-40B4-BE49-F238E27FC236}">
                <a16:creationId xmlns:a16="http://schemas.microsoft.com/office/drawing/2014/main" id="{69ED2C8D-982E-6B56-A65E-C07DF23B2039}"/>
              </a:ext>
            </a:extLst>
          </p:cNvPr>
          <p:cNvGrpSpPr/>
          <p:nvPr/>
        </p:nvGrpSpPr>
        <p:grpSpPr>
          <a:xfrm>
            <a:off x="3410336" y="2438454"/>
            <a:ext cx="5371326" cy="1981092"/>
            <a:chOff x="4410306" y="1923959"/>
            <a:chExt cx="3359165" cy="1238952"/>
          </a:xfrm>
          <a:solidFill>
            <a:srgbClr val="3D3935"/>
          </a:solidFill>
        </p:grpSpPr>
        <p:grpSp>
          <p:nvGrpSpPr>
            <p:cNvPr id="11" name="Gráfico 8">
              <a:extLst>
                <a:ext uri="{FF2B5EF4-FFF2-40B4-BE49-F238E27FC236}">
                  <a16:creationId xmlns:a16="http://schemas.microsoft.com/office/drawing/2014/main" id="{D6180EA4-7C86-955C-259A-412A75845D24}"/>
                </a:ext>
              </a:extLst>
            </p:cNvPr>
            <p:cNvGrpSpPr/>
            <p:nvPr/>
          </p:nvGrpSpPr>
          <p:grpSpPr>
            <a:xfrm>
              <a:off x="5223997" y="2836881"/>
              <a:ext cx="1399678" cy="326030"/>
              <a:chOff x="5223997" y="2836881"/>
              <a:chExt cx="1399678" cy="326030"/>
            </a:xfrm>
            <a:solidFill>
              <a:srgbClr val="3D3935"/>
            </a:solidFill>
          </p:grpSpPr>
          <p:sp>
            <p:nvSpPr>
              <p:cNvPr id="12" name="Forma Livre: Forma 11">
                <a:extLst>
                  <a:ext uri="{FF2B5EF4-FFF2-40B4-BE49-F238E27FC236}">
                    <a16:creationId xmlns:a16="http://schemas.microsoft.com/office/drawing/2014/main" id="{4234A525-63E2-4242-A747-0A9A9F9A3B0F}"/>
                  </a:ext>
                </a:extLst>
              </p:cNvPr>
              <p:cNvSpPr/>
              <p:nvPr/>
            </p:nvSpPr>
            <p:spPr>
              <a:xfrm>
                <a:off x="5556140" y="2836881"/>
                <a:ext cx="1067535" cy="291515"/>
              </a:xfrm>
              <a:custGeom>
                <a:avLst/>
                <a:gdLst>
                  <a:gd name="connsiteX0" fmla="*/ 681149 w 1067535"/>
                  <a:gd name="connsiteY0" fmla="*/ 688 h 291515"/>
                  <a:gd name="connsiteX1" fmla="*/ 566923 w 1067535"/>
                  <a:gd name="connsiteY1" fmla="*/ 688 h 291515"/>
                  <a:gd name="connsiteX2" fmla="*/ 496328 w 1067535"/>
                  <a:gd name="connsiteY2" fmla="*/ 71283 h 291515"/>
                  <a:gd name="connsiteX3" fmla="*/ 496328 w 1067535"/>
                  <a:gd name="connsiteY3" fmla="*/ 219509 h 291515"/>
                  <a:gd name="connsiteX4" fmla="*/ 566923 w 1067535"/>
                  <a:gd name="connsiteY4" fmla="*/ 290104 h 291515"/>
                  <a:gd name="connsiteX5" fmla="*/ 681149 w 1067535"/>
                  <a:gd name="connsiteY5" fmla="*/ 290104 h 291515"/>
                  <a:gd name="connsiteX6" fmla="*/ 751744 w 1067535"/>
                  <a:gd name="connsiteY6" fmla="*/ 219509 h 291515"/>
                  <a:gd name="connsiteX7" fmla="*/ 751744 w 1067535"/>
                  <a:gd name="connsiteY7" fmla="*/ 71283 h 291515"/>
                  <a:gd name="connsiteX8" fmla="*/ 681149 w 1067535"/>
                  <a:gd name="connsiteY8" fmla="*/ 688 h 291515"/>
                  <a:gd name="connsiteX9" fmla="*/ 701746 w 1067535"/>
                  <a:gd name="connsiteY9" fmla="*/ 217583 h 291515"/>
                  <a:gd name="connsiteX10" fmla="*/ 679694 w 1067535"/>
                  <a:gd name="connsiteY10" fmla="*/ 239634 h 291515"/>
                  <a:gd name="connsiteX11" fmla="*/ 568417 w 1067535"/>
                  <a:gd name="connsiteY11" fmla="*/ 239634 h 291515"/>
                  <a:gd name="connsiteX12" fmla="*/ 546366 w 1067535"/>
                  <a:gd name="connsiteY12" fmla="*/ 217583 h 291515"/>
                  <a:gd name="connsiteX13" fmla="*/ 546366 w 1067535"/>
                  <a:gd name="connsiteY13" fmla="*/ 73170 h 291515"/>
                  <a:gd name="connsiteX14" fmla="*/ 568417 w 1067535"/>
                  <a:gd name="connsiteY14" fmla="*/ 51079 h 291515"/>
                  <a:gd name="connsiteX15" fmla="*/ 679694 w 1067535"/>
                  <a:gd name="connsiteY15" fmla="*/ 51079 h 291515"/>
                  <a:gd name="connsiteX16" fmla="*/ 701746 w 1067535"/>
                  <a:gd name="connsiteY16" fmla="*/ 73170 h 291515"/>
                  <a:gd name="connsiteX17" fmla="*/ 701746 w 1067535"/>
                  <a:gd name="connsiteY17" fmla="*/ 217583 h 291515"/>
                  <a:gd name="connsiteX18" fmla="*/ 945095 w 1067535"/>
                  <a:gd name="connsiteY18" fmla="*/ 146595 h 291515"/>
                  <a:gd name="connsiteX19" fmla="*/ 1067496 w 1067535"/>
                  <a:gd name="connsiteY19" fmla="*/ 291480 h 291515"/>
                  <a:gd name="connsiteX20" fmla="*/ 996587 w 1067535"/>
                  <a:gd name="connsiteY20" fmla="*/ 291480 h 291515"/>
                  <a:gd name="connsiteX21" fmla="*/ 910033 w 1067535"/>
                  <a:gd name="connsiteY21" fmla="*/ 188103 h 291515"/>
                  <a:gd name="connsiteX22" fmla="*/ 829139 w 1067535"/>
                  <a:gd name="connsiteY22" fmla="*/ 283894 h 291515"/>
                  <a:gd name="connsiteX23" fmla="*/ 803708 w 1067535"/>
                  <a:gd name="connsiteY23" fmla="*/ 289986 h 291515"/>
                  <a:gd name="connsiteX24" fmla="*/ 789518 w 1067535"/>
                  <a:gd name="connsiteY24" fmla="*/ 269861 h 291515"/>
                  <a:gd name="connsiteX25" fmla="*/ 789518 w 1067535"/>
                  <a:gd name="connsiteY25" fmla="*/ 1710 h 291515"/>
                  <a:gd name="connsiteX26" fmla="*/ 839516 w 1067535"/>
                  <a:gd name="connsiteY26" fmla="*/ 1710 h 291515"/>
                  <a:gd name="connsiteX27" fmla="*/ 839516 w 1067535"/>
                  <a:gd name="connsiteY27" fmla="*/ 189361 h 291515"/>
                  <a:gd name="connsiteX28" fmla="*/ 996626 w 1067535"/>
                  <a:gd name="connsiteY28" fmla="*/ 1710 h 291515"/>
                  <a:gd name="connsiteX29" fmla="*/ 1067535 w 1067535"/>
                  <a:gd name="connsiteY29" fmla="*/ 1710 h 291515"/>
                  <a:gd name="connsiteX30" fmla="*/ 945134 w 1067535"/>
                  <a:gd name="connsiteY30" fmla="*/ 146595 h 291515"/>
                  <a:gd name="connsiteX31" fmla="*/ 366615 w 1067535"/>
                  <a:gd name="connsiteY31" fmla="*/ 240263 h 291515"/>
                  <a:gd name="connsiteX32" fmla="*/ 477107 w 1067535"/>
                  <a:gd name="connsiteY32" fmla="*/ 240263 h 291515"/>
                  <a:gd name="connsiteX33" fmla="*/ 438743 w 1067535"/>
                  <a:gd name="connsiteY33" fmla="*/ 290655 h 291515"/>
                  <a:gd name="connsiteX34" fmla="*/ 316617 w 1067535"/>
                  <a:gd name="connsiteY34" fmla="*/ 290655 h 291515"/>
                  <a:gd name="connsiteX35" fmla="*/ 316617 w 1067535"/>
                  <a:gd name="connsiteY35" fmla="*/ 1749 h 291515"/>
                  <a:gd name="connsiteX36" fmla="*/ 366615 w 1067535"/>
                  <a:gd name="connsiteY36" fmla="*/ 1749 h 291515"/>
                  <a:gd name="connsiteX37" fmla="*/ 366615 w 1067535"/>
                  <a:gd name="connsiteY37" fmla="*/ 240302 h 291515"/>
                  <a:gd name="connsiteX38" fmla="*/ 201566 w 1067535"/>
                  <a:gd name="connsiteY38" fmla="*/ 250051 h 291515"/>
                  <a:gd name="connsiteX39" fmla="*/ 276563 w 1067535"/>
                  <a:gd name="connsiteY39" fmla="*/ 160627 h 291515"/>
                  <a:gd name="connsiteX40" fmla="*/ 276563 w 1067535"/>
                  <a:gd name="connsiteY40" fmla="*/ 288257 h 291515"/>
                  <a:gd name="connsiteX41" fmla="*/ 144767 w 1067535"/>
                  <a:gd name="connsiteY41" fmla="*/ 288257 h 291515"/>
                  <a:gd name="connsiteX42" fmla="*/ 201526 w 1067535"/>
                  <a:gd name="connsiteY42" fmla="*/ 220610 h 291515"/>
                  <a:gd name="connsiteX43" fmla="*/ 201526 w 1067535"/>
                  <a:gd name="connsiteY43" fmla="*/ 250051 h 291515"/>
                  <a:gd name="connsiteX44" fmla="*/ 276563 w 1067535"/>
                  <a:gd name="connsiteY44" fmla="*/ 21481 h 291515"/>
                  <a:gd name="connsiteX45" fmla="*/ 276563 w 1067535"/>
                  <a:gd name="connsiteY45" fmla="*/ 72030 h 291515"/>
                  <a:gd name="connsiteX46" fmla="*/ 226565 w 1067535"/>
                  <a:gd name="connsiteY46" fmla="*/ 131619 h 291515"/>
                  <a:gd name="connsiteX47" fmla="*/ 226565 w 1067535"/>
                  <a:gd name="connsiteY47" fmla="*/ 102178 h 291515"/>
                  <a:gd name="connsiteX48" fmla="*/ 70438 w 1067535"/>
                  <a:gd name="connsiteY48" fmla="*/ 288257 h 291515"/>
                  <a:gd name="connsiteX49" fmla="*/ 0 w 1067535"/>
                  <a:gd name="connsiteY49" fmla="*/ 288257 h 291515"/>
                  <a:gd name="connsiteX50" fmla="*/ 237099 w 1067535"/>
                  <a:gd name="connsiteY50" fmla="*/ 7566 h 291515"/>
                  <a:gd name="connsiteX51" fmla="*/ 262413 w 1067535"/>
                  <a:gd name="connsiteY51" fmla="*/ 1513 h 291515"/>
                  <a:gd name="connsiteX52" fmla="*/ 276524 w 1067535"/>
                  <a:gd name="connsiteY52" fmla="*/ 21520 h 2915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1067535" h="291515">
                    <a:moveTo>
                      <a:pt x="681149" y="688"/>
                    </a:moveTo>
                    <a:lnTo>
                      <a:pt x="566923" y="688"/>
                    </a:lnTo>
                    <a:cubicBezTo>
                      <a:pt x="528009" y="688"/>
                      <a:pt x="496328" y="32369"/>
                      <a:pt x="496328" y="71283"/>
                    </a:cubicBezTo>
                    <a:lnTo>
                      <a:pt x="496328" y="219509"/>
                    </a:lnTo>
                    <a:cubicBezTo>
                      <a:pt x="496328" y="258423"/>
                      <a:pt x="528009" y="290104"/>
                      <a:pt x="566923" y="290104"/>
                    </a:cubicBezTo>
                    <a:lnTo>
                      <a:pt x="681149" y="290104"/>
                    </a:lnTo>
                    <a:cubicBezTo>
                      <a:pt x="720063" y="290104"/>
                      <a:pt x="751744" y="258423"/>
                      <a:pt x="751744" y="219509"/>
                    </a:cubicBezTo>
                    <a:lnTo>
                      <a:pt x="751744" y="71283"/>
                    </a:lnTo>
                    <a:cubicBezTo>
                      <a:pt x="751744" y="32369"/>
                      <a:pt x="720063" y="688"/>
                      <a:pt x="681149" y="688"/>
                    </a:cubicBezTo>
                    <a:close/>
                    <a:moveTo>
                      <a:pt x="701746" y="217583"/>
                    </a:moveTo>
                    <a:cubicBezTo>
                      <a:pt x="701746" y="229768"/>
                      <a:pt x="691840" y="239634"/>
                      <a:pt x="679694" y="239634"/>
                    </a:cubicBezTo>
                    <a:lnTo>
                      <a:pt x="568417" y="239634"/>
                    </a:lnTo>
                    <a:cubicBezTo>
                      <a:pt x="556232" y="239634"/>
                      <a:pt x="546366" y="229729"/>
                      <a:pt x="546366" y="217583"/>
                    </a:cubicBezTo>
                    <a:lnTo>
                      <a:pt x="546366" y="73170"/>
                    </a:lnTo>
                    <a:cubicBezTo>
                      <a:pt x="546366" y="60984"/>
                      <a:pt x="556271" y="51079"/>
                      <a:pt x="568417" y="51079"/>
                    </a:cubicBezTo>
                    <a:lnTo>
                      <a:pt x="679694" y="51079"/>
                    </a:lnTo>
                    <a:cubicBezTo>
                      <a:pt x="691880" y="51079"/>
                      <a:pt x="701746" y="60984"/>
                      <a:pt x="701746" y="73170"/>
                    </a:cubicBezTo>
                    <a:lnTo>
                      <a:pt x="701746" y="217583"/>
                    </a:lnTo>
                    <a:close/>
                    <a:moveTo>
                      <a:pt x="945095" y="146595"/>
                    </a:moveTo>
                    <a:lnTo>
                      <a:pt x="1067496" y="291480"/>
                    </a:lnTo>
                    <a:lnTo>
                      <a:pt x="996587" y="291480"/>
                    </a:lnTo>
                    <a:lnTo>
                      <a:pt x="910033" y="188103"/>
                    </a:lnTo>
                    <a:lnTo>
                      <a:pt x="829139" y="283894"/>
                    </a:lnTo>
                    <a:cubicBezTo>
                      <a:pt x="822929" y="290969"/>
                      <a:pt x="812709" y="293406"/>
                      <a:pt x="803708" y="289986"/>
                    </a:cubicBezTo>
                    <a:cubicBezTo>
                      <a:pt x="795060" y="286724"/>
                      <a:pt x="789518" y="278823"/>
                      <a:pt x="789518" y="269861"/>
                    </a:cubicBezTo>
                    <a:lnTo>
                      <a:pt x="789518" y="1710"/>
                    </a:lnTo>
                    <a:lnTo>
                      <a:pt x="839516" y="1710"/>
                    </a:lnTo>
                    <a:lnTo>
                      <a:pt x="839516" y="189361"/>
                    </a:lnTo>
                    <a:lnTo>
                      <a:pt x="996626" y="1710"/>
                    </a:lnTo>
                    <a:lnTo>
                      <a:pt x="1067535" y="1710"/>
                    </a:lnTo>
                    <a:lnTo>
                      <a:pt x="945134" y="146595"/>
                    </a:lnTo>
                    <a:close/>
                    <a:moveTo>
                      <a:pt x="366615" y="240263"/>
                    </a:moveTo>
                    <a:lnTo>
                      <a:pt x="477107" y="240263"/>
                    </a:lnTo>
                    <a:lnTo>
                      <a:pt x="438743" y="290655"/>
                    </a:lnTo>
                    <a:lnTo>
                      <a:pt x="316617" y="290655"/>
                    </a:lnTo>
                    <a:lnTo>
                      <a:pt x="316617" y="1749"/>
                    </a:lnTo>
                    <a:lnTo>
                      <a:pt x="366615" y="1749"/>
                    </a:lnTo>
                    <a:lnTo>
                      <a:pt x="366615" y="240302"/>
                    </a:lnTo>
                    <a:close/>
                    <a:moveTo>
                      <a:pt x="201566" y="250051"/>
                    </a:moveTo>
                    <a:lnTo>
                      <a:pt x="276563" y="160627"/>
                    </a:lnTo>
                    <a:lnTo>
                      <a:pt x="276563" y="288257"/>
                    </a:lnTo>
                    <a:lnTo>
                      <a:pt x="144767" y="288257"/>
                    </a:lnTo>
                    <a:lnTo>
                      <a:pt x="201526" y="220610"/>
                    </a:lnTo>
                    <a:lnTo>
                      <a:pt x="201526" y="250051"/>
                    </a:lnTo>
                    <a:close/>
                    <a:moveTo>
                      <a:pt x="276563" y="21481"/>
                    </a:moveTo>
                    <a:lnTo>
                      <a:pt x="276563" y="72030"/>
                    </a:lnTo>
                    <a:cubicBezTo>
                      <a:pt x="276563" y="72030"/>
                      <a:pt x="226565" y="131619"/>
                      <a:pt x="226565" y="131619"/>
                    </a:cubicBezTo>
                    <a:lnTo>
                      <a:pt x="226565" y="102178"/>
                    </a:lnTo>
                    <a:lnTo>
                      <a:pt x="70438" y="288257"/>
                    </a:lnTo>
                    <a:lnTo>
                      <a:pt x="0" y="288257"/>
                    </a:lnTo>
                    <a:lnTo>
                      <a:pt x="237099" y="7566"/>
                    </a:lnTo>
                    <a:cubicBezTo>
                      <a:pt x="243270" y="530"/>
                      <a:pt x="253451" y="-1867"/>
                      <a:pt x="262413" y="1513"/>
                    </a:cubicBezTo>
                    <a:cubicBezTo>
                      <a:pt x="270982" y="4776"/>
                      <a:pt x="276524" y="12598"/>
                      <a:pt x="276524" y="21520"/>
                    </a:cubicBezTo>
                    <a:close/>
                  </a:path>
                </a:pathLst>
              </a:custGeom>
              <a:solidFill>
                <a:srgbClr val="3D3935"/>
              </a:solidFill>
              <a:ln w="39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3" name="Forma Livre: Forma 12">
                <a:extLst>
                  <a:ext uri="{FF2B5EF4-FFF2-40B4-BE49-F238E27FC236}">
                    <a16:creationId xmlns:a16="http://schemas.microsoft.com/office/drawing/2014/main" id="{D55988B4-8F15-3C19-AAA9-88C60A30C1C8}"/>
                  </a:ext>
                </a:extLst>
              </p:cNvPr>
              <p:cNvSpPr/>
              <p:nvPr/>
            </p:nvSpPr>
            <p:spPr>
              <a:xfrm>
                <a:off x="5223997" y="2973846"/>
                <a:ext cx="230377" cy="189066"/>
              </a:xfrm>
              <a:custGeom>
                <a:avLst/>
                <a:gdLst>
                  <a:gd name="connsiteX0" fmla="*/ 54833 w 230377"/>
                  <a:gd name="connsiteY0" fmla="*/ 44024 h 189066"/>
                  <a:gd name="connsiteX1" fmla="*/ 10377 w 230377"/>
                  <a:gd name="connsiteY1" fmla="*/ 70713 h 189066"/>
                  <a:gd name="connsiteX2" fmla="*/ 10377 w 230377"/>
                  <a:gd name="connsiteY2" fmla="*/ 0 h 189066"/>
                  <a:gd name="connsiteX3" fmla="*/ 0 w 230377"/>
                  <a:gd name="connsiteY3" fmla="*/ 0 h 189066"/>
                  <a:gd name="connsiteX4" fmla="*/ 0 w 230377"/>
                  <a:gd name="connsiteY4" fmla="*/ 154555 h 189066"/>
                  <a:gd name="connsiteX5" fmla="*/ 10377 w 230377"/>
                  <a:gd name="connsiteY5" fmla="*/ 154555 h 189066"/>
                  <a:gd name="connsiteX6" fmla="*/ 10377 w 230377"/>
                  <a:gd name="connsiteY6" fmla="*/ 131246 h 189066"/>
                  <a:gd name="connsiteX7" fmla="*/ 54833 w 230377"/>
                  <a:gd name="connsiteY7" fmla="*/ 157070 h 189066"/>
                  <a:gd name="connsiteX8" fmla="*/ 107347 w 230377"/>
                  <a:gd name="connsiteY8" fmla="*/ 100547 h 189066"/>
                  <a:gd name="connsiteX9" fmla="*/ 107347 w 230377"/>
                  <a:gd name="connsiteY9" fmla="*/ 100115 h 189066"/>
                  <a:gd name="connsiteX10" fmla="*/ 54833 w 230377"/>
                  <a:gd name="connsiteY10" fmla="*/ 43984 h 189066"/>
                  <a:gd name="connsiteX11" fmla="*/ 96105 w 230377"/>
                  <a:gd name="connsiteY11" fmla="*/ 100979 h 189066"/>
                  <a:gd name="connsiteX12" fmla="*/ 53772 w 230377"/>
                  <a:gd name="connsiteY12" fmla="*/ 147126 h 189066"/>
                  <a:gd name="connsiteX13" fmla="*/ 9748 w 230377"/>
                  <a:gd name="connsiteY13" fmla="*/ 100744 h 189066"/>
                  <a:gd name="connsiteX14" fmla="*/ 9748 w 230377"/>
                  <a:gd name="connsiteY14" fmla="*/ 100311 h 189066"/>
                  <a:gd name="connsiteX15" fmla="*/ 53772 w 230377"/>
                  <a:gd name="connsiteY15" fmla="*/ 53929 h 189066"/>
                  <a:gd name="connsiteX16" fmla="*/ 96105 w 230377"/>
                  <a:gd name="connsiteY16" fmla="*/ 100508 h 189066"/>
                  <a:gd name="connsiteX17" fmla="*/ 96105 w 230377"/>
                  <a:gd name="connsiteY17" fmla="*/ 100940 h 189066"/>
                  <a:gd name="connsiteX18" fmla="*/ 218939 w 230377"/>
                  <a:gd name="connsiteY18" fmla="*/ 46579 h 189066"/>
                  <a:gd name="connsiteX19" fmla="*/ 230378 w 230377"/>
                  <a:gd name="connsiteY19" fmla="*/ 46579 h 189066"/>
                  <a:gd name="connsiteX20" fmla="*/ 183563 w 230377"/>
                  <a:gd name="connsiteY20" fmla="*/ 158367 h 189066"/>
                  <a:gd name="connsiteX21" fmla="*/ 147558 w 230377"/>
                  <a:gd name="connsiteY21" fmla="*/ 189066 h 189066"/>
                  <a:gd name="connsiteX22" fmla="*/ 126175 w 230377"/>
                  <a:gd name="connsiteY22" fmla="*/ 184389 h 189066"/>
                  <a:gd name="connsiteX23" fmla="*/ 129791 w 230377"/>
                  <a:gd name="connsiteY23" fmla="*/ 175269 h 189066"/>
                  <a:gd name="connsiteX24" fmla="*/ 148187 w 230377"/>
                  <a:gd name="connsiteY24" fmla="*/ 179279 h 189066"/>
                  <a:gd name="connsiteX25" fmla="*/ 174876 w 230377"/>
                  <a:gd name="connsiteY25" fmla="*/ 153886 h 189066"/>
                  <a:gd name="connsiteX26" fmla="*/ 122991 w 230377"/>
                  <a:gd name="connsiteY26" fmla="*/ 46539 h 189066"/>
                  <a:gd name="connsiteX27" fmla="*/ 135058 w 230377"/>
                  <a:gd name="connsiteY27" fmla="*/ 46539 h 189066"/>
                  <a:gd name="connsiteX28" fmla="*/ 179947 w 230377"/>
                  <a:gd name="connsiteY28" fmla="*/ 143077 h 189066"/>
                  <a:gd name="connsiteX29" fmla="*/ 218900 w 230377"/>
                  <a:gd name="connsiteY29" fmla="*/ 46539 h 1890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230377" h="189066">
                    <a:moveTo>
                      <a:pt x="54833" y="44024"/>
                    </a:moveTo>
                    <a:cubicBezTo>
                      <a:pt x="33450" y="44024"/>
                      <a:pt x="19693" y="56523"/>
                      <a:pt x="10377" y="70713"/>
                    </a:cubicBezTo>
                    <a:lnTo>
                      <a:pt x="10377" y="0"/>
                    </a:lnTo>
                    <a:lnTo>
                      <a:pt x="0" y="0"/>
                    </a:lnTo>
                    <a:lnTo>
                      <a:pt x="0" y="154555"/>
                    </a:lnTo>
                    <a:lnTo>
                      <a:pt x="10377" y="154555"/>
                    </a:lnTo>
                    <a:lnTo>
                      <a:pt x="10377" y="131246"/>
                    </a:lnTo>
                    <a:cubicBezTo>
                      <a:pt x="19260" y="144807"/>
                      <a:pt x="33254" y="157070"/>
                      <a:pt x="54833" y="157070"/>
                    </a:cubicBezTo>
                    <a:cubicBezTo>
                      <a:pt x="80894" y="157070"/>
                      <a:pt x="107347" y="135687"/>
                      <a:pt x="107347" y="100547"/>
                    </a:cubicBezTo>
                    <a:lnTo>
                      <a:pt x="107347" y="100115"/>
                    </a:lnTo>
                    <a:cubicBezTo>
                      <a:pt x="107347" y="64974"/>
                      <a:pt x="80894" y="43984"/>
                      <a:pt x="54833" y="43984"/>
                    </a:cubicBezTo>
                    <a:close/>
                    <a:moveTo>
                      <a:pt x="96105" y="100979"/>
                    </a:moveTo>
                    <a:cubicBezTo>
                      <a:pt x="96105" y="129988"/>
                      <a:pt x="77238" y="147126"/>
                      <a:pt x="53772" y="147126"/>
                    </a:cubicBezTo>
                    <a:cubicBezTo>
                      <a:pt x="30306" y="147126"/>
                      <a:pt x="9748" y="128494"/>
                      <a:pt x="9748" y="100744"/>
                    </a:cubicBezTo>
                    <a:lnTo>
                      <a:pt x="9748" y="100311"/>
                    </a:lnTo>
                    <a:cubicBezTo>
                      <a:pt x="9748" y="72796"/>
                      <a:pt x="31328" y="53929"/>
                      <a:pt x="53772" y="53929"/>
                    </a:cubicBezTo>
                    <a:cubicBezTo>
                      <a:pt x="76216" y="53929"/>
                      <a:pt x="96105" y="72128"/>
                      <a:pt x="96105" y="100508"/>
                    </a:cubicBezTo>
                    <a:lnTo>
                      <a:pt x="96105" y="100940"/>
                    </a:lnTo>
                    <a:close/>
                    <a:moveTo>
                      <a:pt x="218939" y="46579"/>
                    </a:moveTo>
                    <a:lnTo>
                      <a:pt x="230378" y="46579"/>
                    </a:lnTo>
                    <a:lnTo>
                      <a:pt x="183563" y="158367"/>
                    </a:lnTo>
                    <a:cubicBezTo>
                      <a:pt x="174051" y="181008"/>
                      <a:pt x="163045" y="189066"/>
                      <a:pt x="147558" y="189066"/>
                    </a:cubicBezTo>
                    <a:cubicBezTo>
                      <a:pt x="139304" y="189066"/>
                      <a:pt x="133368" y="187572"/>
                      <a:pt x="126175" y="184389"/>
                    </a:cubicBezTo>
                    <a:lnTo>
                      <a:pt x="129791" y="175269"/>
                    </a:lnTo>
                    <a:cubicBezTo>
                      <a:pt x="135530" y="178021"/>
                      <a:pt x="140168" y="179279"/>
                      <a:pt x="148187" y="179279"/>
                    </a:cubicBezTo>
                    <a:cubicBezTo>
                      <a:pt x="159429" y="179279"/>
                      <a:pt x="166818" y="172714"/>
                      <a:pt x="174876" y="153886"/>
                    </a:cubicBezTo>
                    <a:lnTo>
                      <a:pt x="122991" y="46539"/>
                    </a:lnTo>
                    <a:lnTo>
                      <a:pt x="135058" y="46539"/>
                    </a:lnTo>
                    <a:lnTo>
                      <a:pt x="179947" y="143077"/>
                    </a:lnTo>
                    <a:lnTo>
                      <a:pt x="218900" y="46539"/>
                    </a:lnTo>
                    <a:close/>
                  </a:path>
                </a:pathLst>
              </a:custGeom>
              <a:solidFill>
                <a:srgbClr val="3D3935"/>
              </a:solidFill>
              <a:ln w="39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sp>
          <p:nvSpPr>
            <p:cNvPr id="14" name="Forma Livre: Forma 13">
              <a:extLst>
                <a:ext uri="{FF2B5EF4-FFF2-40B4-BE49-F238E27FC236}">
                  <a16:creationId xmlns:a16="http://schemas.microsoft.com/office/drawing/2014/main" id="{26309B56-6BD7-FF96-76D9-F944396FCB32}"/>
                </a:ext>
              </a:extLst>
            </p:cNvPr>
            <p:cNvSpPr/>
            <p:nvPr/>
          </p:nvSpPr>
          <p:spPr>
            <a:xfrm>
              <a:off x="4410306" y="1923959"/>
              <a:ext cx="3359165" cy="609453"/>
            </a:xfrm>
            <a:custGeom>
              <a:avLst/>
              <a:gdLst>
                <a:gd name="connsiteX0" fmla="*/ 3359166 w 3359165"/>
                <a:gd name="connsiteY0" fmla="*/ 0 h 609453"/>
                <a:gd name="connsiteX1" fmla="*/ 3123875 w 3359165"/>
                <a:gd name="connsiteY1" fmla="*/ 552969 h 609453"/>
                <a:gd name="connsiteX2" fmla="*/ 3038461 w 3359165"/>
                <a:gd name="connsiteY2" fmla="*/ 609453 h 609453"/>
                <a:gd name="connsiteX3" fmla="*/ 3038461 w 3359165"/>
                <a:gd name="connsiteY3" fmla="*/ 609453 h 609453"/>
                <a:gd name="connsiteX4" fmla="*/ 2953047 w 3359165"/>
                <a:gd name="connsiteY4" fmla="*/ 552969 h 609453"/>
                <a:gd name="connsiteX5" fmla="*/ 2787329 w 3359165"/>
                <a:gd name="connsiteY5" fmla="*/ 163517 h 609453"/>
                <a:gd name="connsiteX6" fmla="*/ 2621612 w 3359165"/>
                <a:gd name="connsiteY6" fmla="*/ 552969 h 609453"/>
                <a:gd name="connsiteX7" fmla="*/ 2536198 w 3359165"/>
                <a:gd name="connsiteY7" fmla="*/ 609453 h 609453"/>
                <a:gd name="connsiteX8" fmla="*/ 2536198 w 3359165"/>
                <a:gd name="connsiteY8" fmla="*/ 609453 h 609453"/>
                <a:gd name="connsiteX9" fmla="*/ 2450784 w 3359165"/>
                <a:gd name="connsiteY9" fmla="*/ 552969 h 609453"/>
                <a:gd name="connsiteX10" fmla="*/ 2215454 w 3359165"/>
                <a:gd name="connsiteY10" fmla="*/ 0 h 609453"/>
                <a:gd name="connsiteX11" fmla="*/ 2354639 w 3359165"/>
                <a:gd name="connsiteY11" fmla="*/ 0 h 609453"/>
                <a:gd name="connsiteX12" fmla="*/ 2537888 w 3359165"/>
                <a:gd name="connsiteY12" fmla="*/ 431236 h 609453"/>
                <a:gd name="connsiteX13" fmla="*/ 2695548 w 3359165"/>
                <a:gd name="connsiteY13" fmla="*/ 62852 h 609453"/>
                <a:gd name="connsiteX14" fmla="*/ 2789020 w 3359165"/>
                <a:gd name="connsiteY14" fmla="*/ 0 h 609453"/>
                <a:gd name="connsiteX15" fmla="*/ 2789020 w 3359165"/>
                <a:gd name="connsiteY15" fmla="*/ 0 h 609453"/>
                <a:gd name="connsiteX16" fmla="*/ 2882491 w 3359165"/>
                <a:gd name="connsiteY16" fmla="*/ 62852 h 609453"/>
                <a:gd name="connsiteX17" fmla="*/ 3040151 w 3359165"/>
                <a:gd name="connsiteY17" fmla="*/ 431236 h 609453"/>
                <a:gd name="connsiteX18" fmla="*/ 3223439 w 3359165"/>
                <a:gd name="connsiteY18" fmla="*/ 0 h 609453"/>
                <a:gd name="connsiteX19" fmla="*/ 3359166 w 3359165"/>
                <a:gd name="connsiteY19" fmla="*/ 0 h 609453"/>
                <a:gd name="connsiteX20" fmla="*/ 1007946 w 3359165"/>
                <a:gd name="connsiteY20" fmla="*/ 0 h 609453"/>
                <a:gd name="connsiteX21" fmla="*/ 824698 w 3359165"/>
                <a:gd name="connsiteY21" fmla="*/ 431236 h 609453"/>
                <a:gd name="connsiteX22" fmla="*/ 667038 w 3359165"/>
                <a:gd name="connsiteY22" fmla="*/ 62852 h 609453"/>
                <a:gd name="connsiteX23" fmla="*/ 573566 w 3359165"/>
                <a:gd name="connsiteY23" fmla="*/ 0 h 609453"/>
                <a:gd name="connsiteX24" fmla="*/ 573566 w 3359165"/>
                <a:gd name="connsiteY24" fmla="*/ 0 h 609453"/>
                <a:gd name="connsiteX25" fmla="*/ 480094 w 3359165"/>
                <a:gd name="connsiteY25" fmla="*/ 62852 h 609453"/>
                <a:gd name="connsiteX26" fmla="*/ 322434 w 3359165"/>
                <a:gd name="connsiteY26" fmla="*/ 431236 h 609453"/>
                <a:gd name="connsiteX27" fmla="*/ 139186 w 3359165"/>
                <a:gd name="connsiteY27" fmla="*/ 0 h 609453"/>
                <a:gd name="connsiteX28" fmla="*/ 0 w 3359165"/>
                <a:gd name="connsiteY28" fmla="*/ 0 h 609453"/>
                <a:gd name="connsiteX29" fmla="*/ 235291 w 3359165"/>
                <a:gd name="connsiteY29" fmla="*/ 552969 h 609453"/>
                <a:gd name="connsiteX30" fmla="*/ 320705 w 3359165"/>
                <a:gd name="connsiteY30" fmla="*/ 609453 h 609453"/>
                <a:gd name="connsiteX31" fmla="*/ 320705 w 3359165"/>
                <a:gd name="connsiteY31" fmla="*/ 609453 h 609453"/>
                <a:gd name="connsiteX32" fmla="*/ 406119 w 3359165"/>
                <a:gd name="connsiteY32" fmla="*/ 552969 h 609453"/>
                <a:gd name="connsiteX33" fmla="*/ 571836 w 3359165"/>
                <a:gd name="connsiteY33" fmla="*/ 163517 h 609453"/>
                <a:gd name="connsiteX34" fmla="*/ 737554 w 3359165"/>
                <a:gd name="connsiteY34" fmla="*/ 552969 h 609453"/>
                <a:gd name="connsiteX35" fmla="*/ 822968 w 3359165"/>
                <a:gd name="connsiteY35" fmla="*/ 609453 h 609453"/>
                <a:gd name="connsiteX36" fmla="*/ 822968 w 3359165"/>
                <a:gd name="connsiteY36" fmla="*/ 609453 h 609453"/>
                <a:gd name="connsiteX37" fmla="*/ 908382 w 3359165"/>
                <a:gd name="connsiteY37" fmla="*/ 552969 h 609453"/>
                <a:gd name="connsiteX38" fmla="*/ 1143673 w 3359165"/>
                <a:gd name="connsiteY38" fmla="*/ 0 h 609453"/>
                <a:gd name="connsiteX39" fmla="*/ 1007946 w 3359165"/>
                <a:gd name="connsiteY39" fmla="*/ 0 h 609453"/>
                <a:gd name="connsiteX40" fmla="*/ 2222725 w 3359165"/>
                <a:gd name="connsiteY40" fmla="*/ 609453 h 609453"/>
                <a:gd name="connsiteX41" fmla="*/ 2361911 w 3359165"/>
                <a:gd name="connsiteY41" fmla="*/ 609453 h 609453"/>
                <a:gd name="connsiteX42" fmla="*/ 2126620 w 3359165"/>
                <a:gd name="connsiteY42" fmla="*/ 56484 h 609453"/>
                <a:gd name="connsiteX43" fmla="*/ 2041206 w 3359165"/>
                <a:gd name="connsiteY43" fmla="*/ 0 h 609453"/>
                <a:gd name="connsiteX44" fmla="*/ 2041206 w 3359165"/>
                <a:gd name="connsiteY44" fmla="*/ 0 h 609453"/>
                <a:gd name="connsiteX45" fmla="*/ 1955792 w 3359165"/>
                <a:gd name="connsiteY45" fmla="*/ 56484 h 609453"/>
                <a:gd name="connsiteX46" fmla="*/ 1720501 w 3359165"/>
                <a:gd name="connsiteY46" fmla="*/ 609453 h 609453"/>
                <a:gd name="connsiteX47" fmla="*/ 1856228 w 3359165"/>
                <a:gd name="connsiteY47" fmla="*/ 609453 h 609453"/>
                <a:gd name="connsiteX48" fmla="*/ 2039477 w 3359165"/>
                <a:gd name="connsiteY48" fmla="*/ 180379 h 609453"/>
                <a:gd name="connsiteX49" fmla="*/ 2222725 w 3359165"/>
                <a:gd name="connsiteY49" fmla="*/ 609453 h 609453"/>
                <a:gd name="connsiteX50" fmla="*/ 1499440 w 3359165"/>
                <a:gd name="connsiteY50" fmla="*/ 609453 h 609453"/>
                <a:gd name="connsiteX51" fmla="*/ 1638625 w 3359165"/>
                <a:gd name="connsiteY51" fmla="*/ 609453 h 609453"/>
                <a:gd name="connsiteX52" fmla="*/ 1403334 w 3359165"/>
                <a:gd name="connsiteY52" fmla="*/ 56484 h 609453"/>
                <a:gd name="connsiteX53" fmla="*/ 1317920 w 3359165"/>
                <a:gd name="connsiteY53" fmla="*/ 0 h 609453"/>
                <a:gd name="connsiteX54" fmla="*/ 1317920 w 3359165"/>
                <a:gd name="connsiteY54" fmla="*/ 0 h 609453"/>
                <a:gd name="connsiteX55" fmla="*/ 1232506 w 3359165"/>
                <a:gd name="connsiteY55" fmla="*/ 56484 h 609453"/>
                <a:gd name="connsiteX56" fmla="*/ 997215 w 3359165"/>
                <a:gd name="connsiteY56" fmla="*/ 609453 h 609453"/>
                <a:gd name="connsiteX57" fmla="*/ 1132942 w 3359165"/>
                <a:gd name="connsiteY57" fmla="*/ 609453 h 609453"/>
                <a:gd name="connsiteX58" fmla="*/ 1316191 w 3359165"/>
                <a:gd name="connsiteY58" fmla="*/ 180379 h 609453"/>
                <a:gd name="connsiteX59" fmla="*/ 1499440 w 3359165"/>
                <a:gd name="connsiteY59" fmla="*/ 609453 h 609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3359165" h="609453">
                  <a:moveTo>
                    <a:pt x="3359166" y="0"/>
                  </a:moveTo>
                  <a:lnTo>
                    <a:pt x="3123875" y="552969"/>
                  </a:lnTo>
                  <a:cubicBezTo>
                    <a:pt x="3109292" y="587206"/>
                    <a:pt x="3075685" y="609453"/>
                    <a:pt x="3038461" y="609453"/>
                  </a:cubicBezTo>
                  <a:lnTo>
                    <a:pt x="3038461" y="609453"/>
                  </a:lnTo>
                  <a:cubicBezTo>
                    <a:pt x="3001237" y="609453"/>
                    <a:pt x="2967630" y="587206"/>
                    <a:pt x="2953047" y="552969"/>
                  </a:cubicBezTo>
                  <a:lnTo>
                    <a:pt x="2787329" y="163517"/>
                  </a:lnTo>
                  <a:lnTo>
                    <a:pt x="2621612" y="552969"/>
                  </a:lnTo>
                  <a:cubicBezTo>
                    <a:pt x="2607029" y="587206"/>
                    <a:pt x="2573421" y="609453"/>
                    <a:pt x="2536198" y="609453"/>
                  </a:cubicBezTo>
                  <a:lnTo>
                    <a:pt x="2536198" y="609453"/>
                  </a:lnTo>
                  <a:cubicBezTo>
                    <a:pt x="2498974" y="609453"/>
                    <a:pt x="2465367" y="587206"/>
                    <a:pt x="2450784" y="552969"/>
                  </a:cubicBezTo>
                  <a:lnTo>
                    <a:pt x="2215454" y="0"/>
                  </a:lnTo>
                  <a:lnTo>
                    <a:pt x="2354639" y="0"/>
                  </a:lnTo>
                  <a:lnTo>
                    <a:pt x="2537888" y="431236"/>
                  </a:lnTo>
                  <a:lnTo>
                    <a:pt x="2695548" y="62852"/>
                  </a:lnTo>
                  <a:cubicBezTo>
                    <a:pt x="2711035" y="24842"/>
                    <a:pt x="2747983" y="0"/>
                    <a:pt x="2789020" y="0"/>
                  </a:cubicBezTo>
                  <a:lnTo>
                    <a:pt x="2789020" y="0"/>
                  </a:lnTo>
                  <a:cubicBezTo>
                    <a:pt x="2830056" y="0"/>
                    <a:pt x="2867004" y="24842"/>
                    <a:pt x="2882491" y="62852"/>
                  </a:cubicBezTo>
                  <a:lnTo>
                    <a:pt x="3040151" y="431236"/>
                  </a:lnTo>
                  <a:lnTo>
                    <a:pt x="3223439" y="0"/>
                  </a:lnTo>
                  <a:lnTo>
                    <a:pt x="3359166" y="0"/>
                  </a:lnTo>
                  <a:close/>
                  <a:moveTo>
                    <a:pt x="1007946" y="0"/>
                  </a:moveTo>
                  <a:lnTo>
                    <a:pt x="824698" y="431236"/>
                  </a:lnTo>
                  <a:lnTo>
                    <a:pt x="667038" y="62852"/>
                  </a:lnTo>
                  <a:cubicBezTo>
                    <a:pt x="651551" y="24842"/>
                    <a:pt x="614602" y="0"/>
                    <a:pt x="573566" y="0"/>
                  </a:cubicBezTo>
                  <a:lnTo>
                    <a:pt x="573566" y="0"/>
                  </a:lnTo>
                  <a:cubicBezTo>
                    <a:pt x="532530" y="0"/>
                    <a:pt x="495581" y="24842"/>
                    <a:pt x="480094" y="62852"/>
                  </a:cubicBezTo>
                  <a:lnTo>
                    <a:pt x="322434" y="431236"/>
                  </a:lnTo>
                  <a:lnTo>
                    <a:pt x="139186" y="0"/>
                  </a:lnTo>
                  <a:lnTo>
                    <a:pt x="0" y="0"/>
                  </a:lnTo>
                  <a:lnTo>
                    <a:pt x="235291" y="552969"/>
                  </a:lnTo>
                  <a:cubicBezTo>
                    <a:pt x="249874" y="587206"/>
                    <a:pt x="283481" y="609453"/>
                    <a:pt x="320705" y="609453"/>
                  </a:cubicBezTo>
                  <a:lnTo>
                    <a:pt x="320705" y="609453"/>
                  </a:lnTo>
                  <a:cubicBezTo>
                    <a:pt x="357928" y="609453"/>
                    <a:pt x="391536" y="587206"/>
                    <a:pt x="406119" y="552969"/>
                  </a:cubicBezTo>
                  <a:lnTo>
                    <a:pt x="571836" y="163517"/>
                  </a:lnTo>
                  <a:lnTo>
                    <a:pt x="737554" y="552969"/>
                  </a:lnTo>
                  <a:cubicBezTo>
                    <a:pt x="752137" y="587206"/>
                    <a:pt x="785744" y="609453"/>
                    <a:pt x="822968" y="609453"/>
                  </a:cubicBezTo>
                  <a:lnTo>
                    <a:pt x="822968" y="609453"/>
                  </a:lnTo>
                  <a:cubicBezTo>
                    <a:pt x="860192" y="609453"/>
                    <a:pt x="893799" y="587206"/>
                    <a:pt x="908382" y="552969"/>
                  </a:cubicBezTo>
                  <a:lnTo>
                    <a:pt x="1143673" y="0"/>
                  </a:lnTo>
                  <a:lnTo>
                    <a:pt x="1007946" y="0"/>
                  </a:lnTo>
                  <a:close/>
                  <a:moveTo>
                    <a:pt x="2222725" y="609453"/>
                  </a:moveTo>
                  <a:lnTo>
                    <a:pt x="2361911" y="609453"/>
                  </a:lnTo>
                  <a:lnTo>
                    <a:pt x="2126620" y="56484"/>
                  </a:lnTo>
                  <a:cubicBezTo>
                    <a:pt x="2112037" y="22248"/>
                    <a:pt x="2078430" y="0"/>
                    <a:pt x="2041206" y="0"/>
                  </a:cubicBezTo>
                  <a:lnTo>
                    <a:pt x="2041206" y="0"/>
                  </a:lnTo>
                  <a:cubicBezTo>
                    <a:pt x="2003983" y="0"/>
                    <a:pt x="1970375" y="22248"/>
                    <a:pt x="1955792" y="56484"/>
                  </a:cubicBezTo>
                  <a:lnTo>
                    <a:pt x="1720501" y="609453"/>
                  </a:lnTo>
                  <a:lnTo>
                    <a:pt x="1856228" y="609453"/>
                  </a:lnTo>
                  <a:lnTo>
                    <a:pt x="2039477" y="180379"/>
                  </a:lnTo>
                  <a:lnTo>
                    <a:pt x="2222725" y="609453"/>
                  </a:lnTo>
                  <a:close/>
                  <a:moveTo>
                    <a:pt x="1499440" y="609453"/>
                  </a:moveTo>
                  <a:lnTo>
                    <a:pt x="1638625" y="609453"/>
                  </a:lnTo>
                  <a:lnTo>
                    <a:pt x="1403334" y="56484"/>
                  </a:lnTo>
                  <a:cubicBezTo>
                    <a:pt x="1388751" y="22248"/>
                    <a:pt x="1355144" y="0"/>
                    <a:pt x="1317920" y="0"/>
                  </a:cubicBezTo>
                  <a:lnTo>
                    <a:pt x="1317920" y="0"/>
                  </a:lnTo>
                  <a:cubicBezTo>
                    <a:pt x="1280697" y="0"/>
                    <a:pt x="1247089" y="22248"/>
                    <a:pt x="1232506" y="56484"/>
                  </a:cubicBezTo>
                  <a:lnTo>
                    <a:pt x="997215" y="609453"/>
                  </a:lnTo>
                  <a:lnTo>
                    <a:pt x="1132942" y="609453"/>
                  </a:lnTo>
                  <a:lnTo>
                    <a:pt x="1316191" y="180379"/>
                  </a:lnTo>
                  <a:lnTo>
                    <a:pt x="1499440" y="609453"/>
                  </a:lnTo>
                  <a:close/>
                </a:path>
              </a:pathLst>
            </a:custGeom>
            <a:solidFill>
              <a:srgbClr val="3D3935"/>
            </a:solidFill>
            <a:ln w="39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2904081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0BF681C-1C87-A139-57B4-36DE2B389664}"/>
              </a:ext>
            </a:extLst>
          </p:cNvPr>
          <p:cNvSpPr/>
          <p:nvPr/>
        </p:nvSpPr>
        <p:spPr>
          <a:xfrm>
            <a:off x="-1" y="0"/>
            <a:ext cx="12192000" cy="546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4C377A7-A07A-2E45-BF4E-211780F97CAC}"/>
              </a:ext>
            </a:extLst>
          </p:cNvPr>
          <p:cNvSpPr txBox="1"/>
          <p:nvPr/>
        </p:nvSpPr>
        <p:spPr>
          <a:xfrm>
            <a:off x="281940" y="105393"/>
            <a:ext cx="11065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 pitchFamily="50" charset="0"/>
                <a:cs typeface="Arial" panose="020B0604020202020204" pitchFamily="34" charset="0"/>
              </a:rPr>
              <a:t>OVERVIEW CORES WAAW</a:t>
            </a:r>
            <a:endParaRPr lang="pt-BR" sz="1600" dirty="0">
              <a:solidFill>
                <a:schemeClr val="tx1">
                  <a:lumMod val="85000"/>
                  <a:lumOff val="15000"/>
                </a:schemeClr>
              </a:solidFill>
              <a:latin typeface="Montserrat" panose="00000500000000000000" pitchFamily="50" charset="0"/>
              <a:cs typeface="Arial" panose="020B0604020202020204" pitchFamily="34" charset="0"/>
            </a:endParaRP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B28B1D03-11CC-D924-718A-744F9D5C4713}"/>
              </a:ext>
            </a:extLst>
          </p:cNvPr>
          <p:cNvCxnSpPr/>
          <p:nvPr/>
        </p:nvCxnSpPr>
        <p:spPr>
          <a:xfrm>
            <a:off x="367193" y="547168"/>
            <a:ext cx="1072923" cy="0"/>
          </a:xfrm>
          <a:prstGeom prst="line">
            <a:avLst/>
          </a:prstGeom>
          <a:ln w="38100">
            <a:solidFill>
              <a:srgbClr val="E0E6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áfico 5">
            <a:extLst>
              <a:ext uri="{FF2B5EF4-FFF2-40B4-BE49-F238E27FC236}">
                <a16:creationId xmlns:a16="http://schemas.microsoft.com/office/drawing/2014/main" id="{C25A1603-2EBB-1306-7062-8A8935B2FA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07932" y="159789"/>
            <a:ext cx="655125" cy="243078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B6CE80D8-2223-31C5-5442-57F216075D87}"/>
              </a:ext>
            </a:extLst>
          </p:cNvPr>
          <p:cNvSpPr txBox="1"/>
          <p:nvPr/>
        </p:nvSpPr>
        <p:spPr>
          <a:xfrm>
            <a:off x="367193" y="2274838"/>
            <a:ext cx="4368709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b="1" dirty="0">
                <a:solidFill>
                  <a:srgbClr val="3C3C3B"/>
                </a:solidFill>
                <a:latin typeface="Montserrat"/>
              </a:rPr>
              <a:t>1 Cores principais</a:t>
            </a:r>
          </a:p>
          <a:p>
            <a:r>
              <a:rPr lang="pt-BR" sz="1200" dirty="0">
                <a:solidFill>
                  <a:srgbClr val="3C3C3B"/>
                </a:solidFill>
                <a:latin typeface="Montserrat"/>
              </a:rPr>
              <a:t>A paleta de cores principais da WAAW é dividida em dois níveis distintos de acordo com a sequência mostrada ao lado. O objetivo é dar flexibilidade para um variedade de layouts na comunicação. Os dois níveis se complementam em elementos extras de design, como tipografia e iconografia.</a:t>
            </a:r>
          </a:p>
          <a:p>
            <a:endParaRPr lang="pt-BR" sz="1200" b="1" dirty="0">
              <a:solidFill>
                <a:srgbClr val="3C3C3B"/>
              </a:solidFill>
              <a:latin typeface="Montserrat"/>
            </a:endParaRPr>
          </a:p>
          <a:p>
            <a:r>
              <a:rPr lang="pt-BR" sz="1200" b="1" dirty="0">
                <a:solidFill>
                  <a:srgbClr val="3C3C3B"/>
                </a:solidFill>
                <a:latin typeface="Montserrat"/>
              </a:rPr>
              <a:t>2 Cor de suporte</a:t>
            </a:r>
          </a:p>
          <a:p>
            <a:r>
              <a:rPr lang="pt-BR" sz="1200" dirty="0">
                <a:solidFill>
                  <a:srgbClr val="3C3C3B"/>
                </a:solidFill>
                <a:latin typeface="Montserrat"/>
              </a:rPr>
              <a:t>A cor de suporte foi adicionada para auxiliar na criação de layouts onde seja necessário criar certos tipos de contraste ou destaque.</a:t>
            </a:r>
            <a:endParaRPr lang="pt-BR" sz="1200" b="1" dirty="0">
              <a:solidFill>
                <a:srgbClr val="3C3C3B"/>
              </a:solidFill>
              <a:latin typeface="Montserrat"/>
            </a:endParaRPr>
          </a:p>
        </p:txBody>
      </p:sp>
      <p:pic>
        <p:nvPicPr>
          <p:cNvPr id="9" name="Imagem 8" descr="Gráfico, Gráfico de bolhas&#10;&#10;Descrição gerada automaticamente">
            <a:extLst>
              <a:ext uri="{FF2B5EF4-FFF2-40B4-BE49-F238E27FC236}">
                <a16:creationId xmlns:a16="http://schemas.microsoft.com/office/drawing/2014/main" id="{40FC5364-899E-ECDB-4FC5-9083CDA108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8302" y="573456"/>
            <a:ext cx="6124755" cy="6124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093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72A392F8-B219-D7F9-32B3-C42D83AE6F66}"/>
              </a:ext>
            </a:extLst>
          </p:cNvPr>
          <p:cNvSpPr/>
          <p:nvPr/>
        </p:nvSpPr>
        <p:spPr>
          <a:xfrm>
            <a:off x="-1" y="0"/>
            <a:ext cx="12192000" cy="546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6BFD181-65A9-DDF9-DF8A-D9989C5C658B}"/>
              </a:ext>
            </a:extLst>
          </p:cNvPr>
          <p:cNvSpPr txBox="1"/>
          <p:nvPr/>
        </p:nvSpPr>
        <p:spPr>
          <a:xfrm>
            <a:off x="281940" y="105393"/>
            <a:ext cx="11065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 pitchFamily="50" charset="0"/>
                <a:cs typeface="Arial" panose="020B0604020202020204" pitchFamily="34" charset="0"/>
              </a:rPr>
              <a:t>TIPOGRAFIA DA MARCA</a:t>
            </a:r>
            <a:endParaRPr lang="pt-BR" sz="1600" dirty="0">
              <a:solidFill>
                <a:schemeClr val="tx1">
                  <a:lumMod val="85000"/>
                  <a:lumOff val="15000"/>
                </a:schemeClr>
              </a:solidFill>
              <a:latin typeface="Montserrat" panose="00000500000000000000" pitchFamily="50" charset="0"/>
              <a:cs typeface="Arial" panose="020B0604020202020204" pitchFamily="34" charset="0"/>
            </a:endParaRP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4DCD4276-B35C-2EEF-8387-1465A21713CE}"/>
              </a:ext>
            </a:extLst>
          </p:cNvPr>
          <p:cNvCxnSpPr/>
          <p:nvPr/>
        </p:nvCxnSpPr>
        <p:spPr>
          <a:xfrm>
            <a:off x="367193" y="547168"/>
            <a:ext cx="1072923" cy="0"/>
          </a:xfrm>
          <a:prstGeom prst="line">
            <a:avLst/>
          </a:prstGeom>
          <a:ln w="38100">
            <a:solidFill>
              <a:srgbClr val="E0E6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áfico 5">
            <a:extLst>
              <a:ext uri="{FF2B5EF4-FFF2-40B4-BE49-F238E27FC236}">
                <a16:creationId xmlns:a16="http://schemas.microsoft.com/office/drawing/2014/main" id="{7B4D4EC1-2BBF-D0A4-3223-BC286F1713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07932" y="159789"/>
            <a:ext cx="655125" cy="243078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2632FA28-AA4E-75EA-296A-CC135C71F84F}"/>
              </a:ext>
            </a:extLst>
          </p:cNvPr>
          <p:cNvSpPr txBox="1"/>
          <p:nvPr/>
        </p:nvSpPr>
        <p:spPr>
          <a:xfrm>
            <a:off x="367193" y="1997839"/>
            <a:ext cx="4368709" cy="28623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b="1" dirty="0">
                <a:solidFill>
                  <a:srgbClr val="3C3C3B"/>
                </a:solidFill>
                <a:latin typeface="Montserrat"/>
              </a:rPr>
              <a:t>Família tipográfica</a:t>
            </a:r>
          </a:p>
          <a:p>
            <a:r>
              <a:rPr lang="pt-BR" sz="1200" dirty="0">
                <a:solidFill>
                  <a:srgbClr val="3C3C3B"/>
                </a:solidFill>
                <a:latin typeface="Montserrat"/>
              </a:rPr>
              <a:t>A fonte denominada PROXIMA NOVA é atemporal e combina proporções modernas com formas geométricas limpas. A família tipográfica foi selecionada para criar um estilo de clareza e simplicidade na comunicação.</a:t>
            </a:r>
          </a:p>
          <a:p>
            <a:endParaRPr lang="pt-BR" sz="1200" dirty="0">
              <a:solidFill>
                <a:srgbClr val="3C3C3B"/>
              </a:solidFill>
              <a:latin typeface="Montserrat"/>
            </a:endParaRPr>
          </a:p>
          <a:p>
            <a:r>
              <a:rPr lang="pt-BR" sz="1200" dirty="0" err="1">
                <a:solidFill>
                  <a:srgbClr val="3C3C3B"/>
                </a:solidFill>
                <a:latin typeface="Montserrat"/>
              </a:rPr>
              <a:t>Proxima</a:t>
            </a:r>
            <a:r>
              <a:rPr lang="pt-BR" sz="1200" dirty="0">
                <a:solidFill>
                  <a:srgbClr val="3C3C3B"/>
                </a:solidFill>
                <a:latin typeface="Montserrat"/>
              </a:rPr>
              <a:t> Nova possui uma família completa com diferentes pesos e larguras. Seu uso garante consistência da comunicação WAAW em todos os ambientes.</a:t>
            </a:r>
          </a:p>
          <a:p>
            <a:endParaRPr lang="pt-BR" sz="1200" b="1" dirty="0">
              <a:solidFill>
                <a:srgbClr val="3C3C3B"/>
              </a:solidFill>
              <a:latin typeface="Montserrat"/>
            </a:endParaRPr>
          </a:p>
          <a:p>
            <a:r>
              <a:rPr lang="pt-BR" sz="1200" b="1" dirty="0">
                <a:solidFill>
                  <a:srgbClr val="3C3C3B"/>
                </a:solidFill>
                <a:latin typeface="Montserrat"/>
              </a:rPr>
              <a:t>1 </a:t>
            </a:r>
            <a:r>
              <a:rPr lang="pt-BR" sz="1200" b="1" dirty="0" err="1">
                <a:solidFill>
                  <a:srgbClr val="3C3C3B"/>
                </a:solidFill>
                <a:latin typeface="Montserrat"/>
              </a:rPr>
              <a:t>Proxima</a:t>
            </a:r>
            <a:r>
              <a:rPr lang="pt-BR" sz="1200" b="1" dirty="0">
                <a:solidFill>
                  <a:srgbClr val="3C3C3B"/>
                </a:solidFill>
                <a:latin typeface="Montserrat"/>
              </a:rPr>
              <a:t> Nova Normal</a:t>
            </a:r>
          </a:p>
          <a:p>
            <a:r>
              <a:rPr lang="pt-BR" sz="1200" b="1" dirty="0">
                <a:solidFill>
                  <a:srgbClr val="3C3C3B"/>
                </a:solidFill>
                <a:latin typeface="Montserrat"/>
              </a:rPr>
              <a:t>2 </a:t>
            </a:r>
            <a:r>
              <a:rPr lang="pt-BR" sz="1200" b="1" dirty="0" err="1">
                <a:solidFill>
                  <a:srgbClr val="3C3C3B"/>
                </a:solidFill>
                <a:latin typeface="Montserrat"/>
              </a:rPr>
              <a:t>Proxima</a:t>
            </a:r>
            <a:r>
              <a:rPr lang="pt-BR" sz="1200" b="1" dirty="0">
                <a:solidFill>
                  <a:srgbClr val="3C3C3B"/>
                </a:solidFill>
                <a:latin typeface="Montserrat"/>
              </a:rPr>
              <a:t> Nova </a:t>
            </a:r>
            <a:r>
              <a:rPr lang="pt-BR" sz="1200" b="1" dirty="0" err="1">
                <a:solidFill>
                  <a:srgbClr val="3C3C3B"/>
                </a:solidFill>
                <a:latin typeface="Montserrat"/>
              </a:rPr>
              <a:t>Condensed</a:t>
            </a:r>
            <a:endParaRPr lang="pt-BR" sz="1200" b="1" dirty="0">
              <a:solidFill>
                <a:srgbClr val="3C3C3B"/>
              </a:solidFill>
              <a:latin typeface="Montserrat"/>
            </a:endParaRPr>
          </a:p>
          <a:p>
            <a:r>
              <a:rPr lang="pt-BR" sz="1200" b="1" dirty="0">
                <a:solidFill>
                  <a:srgbClr val="3C3C3B"/>
                </a:solidFill>
                <a:latin typeface="Montserrat"/>
              </a:rPr>
              <a:t>2 Próxima Nova Extra </a:t>
            </a:r>
            <a:r>
              <a:rPr lang="pt-BR" sz="1200" b="1" dirty="0" err="1">
                <a:solidFill>
                  <a:srgbClr val="3C3C3B"/>
                </a:solidFill>
                <a:latin typeface="Montserrat"/>
              </a:rPr>
              <a:t>Condensed</a:t>
            </a:r>
            <a:endParaRPr lang="pt-BR" sz="1200" b="1" dirty="0">
              <a:solidFill>
                <a:srgbClr val="3C3C3B"/>
              </a:solidFill>
              <a:latin typeface="Montserrat"/>
            </a:endParaRPr>
          </a:p>
        </p:txBody>
      </p:sp>
      <p:pic>
        <p:nvPicPr>
          <p:cNvPr id="9" name="Imagem 8" descr="Texto&#10;&#10;Descrição gerada automaticamente">
            <a:extLst>
              <a:ext uri="{FF2B5EF4-FFF2-40B4-BE49-F238E27FC236}">
                <a16:creationId xmlns:a16="http://schemas.microsoft.com/office/drawing/2014/main" id="{C196E2F5-EB43-9333-C70E-8728A8F29C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256" y="775166"/>
            <a:ext cx="5763656" cy="5763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486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89DBBB16-F810-E5F3-2056-6432AE46DC20}"/>
              </a:ext>
            </a:extLst>
          </p:cNvPr>
          <p:cNvSpPr>
            <a:spLocks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D39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B0CC6A25-3EC8-8EE0-A466-799EA34DF3CD}"/>
              </a:ext>
            </a:extLst>
          </p:cNvPr>
          <p:cNvGrpSpPr/>
          <p:nvPr/>
        </p:nvGrpSpPr>
        <p:grpSpPr>
          <a:xfrm>
            <a:off x="4134568" y="2029341"/>
            <a:ext cx="7364096" cy="2799318"/>
            <a:chOff x="790741" y="1412309"/>
            <a:chExt cx="10610517" cy="4033382"/>
          </a:xfrm>
        </p:grpSpPr>
        <p:grpSp>
          <p:nvGrpSpPr>
            <p:cNvPr id="63" name="Gráfico 47">
              <a:extLst>
                <a:ext uri="{FF2B5EF4-FFF2-40B4-BE49-F238E27FC236}">
                  <a16:creationId xmlns:a16="http://schemas.microsoft.com/office/drawing/2014/main" id="{D8859FBB-7421-F6F2-5A00-D0D789A4F4AB}"/>
                </a:ext>
              </a:extLst>
            </p:cNvPr>
            <p:cNvGrpSpPr/>
            <p:nvPr/>
          </p:nvGrpSpPr>
          <p:grpSpPr>
            <a:xfrm>
              <a:off x="6292421" y="4670748"/>
              <a:ext cx="765513" cy="765513"/>
              <a:chOff x="9819098" y="331484"/>
              <a:chExt cx="1019175" cy="1019175"/>
            </a:xfrm>
          </p:grpSpPr>
          <p:sp>
            <p:nvSpPr>
              <p:cNvPr id="64" name="Forma Livre: Forma 63">
                <a:extLst>
                  <a:ext uri="{FF2B5EF4-FFF2-40B4-BE49-F238E27FC236}">
                    <a16:creationId xmlns:a16="http://schemas.microsoft.com/office/drawing/2014/main" id="{8230C4B3-6603-A6E1-1282-0DF3FE5A986B}"/>
                  </a:ext>
                </a:extLst>
              </p:cNvPr>
              <p:cNvSpPr/>
              <p:nvPr/>
            </p:nvSpPr>
            <p:spPr>
              <a:xfrm>
                <a:off x="9819098" y="331484"/>
                <a:ext cx="1019175" cy="1019175"/>
              </a:xfrm>
              <a:custGeom>
                <a:avLst/>
                <a:gdLst>
                  <a:gd name="connsiteX0" fmla="*/ 509588 w 1019175"/>
                  <a:gd name="connsiteY0" fmla="*/ 0 h 1019175"/>
                  <a:gd name="connsiteX1" fmla="*/ 0 w 1019175"/>
                  <a:gd name="connsiteY1" fmla="*/ 509588 h 1019175"/>
                  <a:gd name="connsiteX2" fmla="*/ 509588 w 1019175"/>
                  <a:gd name="connsiteY2" fmla="*/ 1019175 h 1019175"/>
                  <a:gd name="connsiteX3" fmla="*/ 1019175 w 1019175"/>
                  <a:gd name="connsiteY3" fmla="*/ 509588 h 1019175"/>
                  <a:gd name="connsiteX4" fmla="*/ 509588 w 1019175"/>
                  <a:gd name="connsiteY4" fmla="*/ 0 h 1019175"/>
                  <a:gd name="connsiteX5" fmla="*/ 509588 w 1019175"/>
                  <a:gd name="connsiteY5" fmla="*/ 971455 h 1019175"/>
                  <a:gd name="connsiteX6" fmla="*/ 47720 w 1019175"/>
                  <a:gd name="connsiteY6" fmla="*/ 509588 h 1019175"/>
                  <a:gd name="connsiteX7" fmla="*/ 509588 w 1019175"/>
                  <a:gd name="connsiteY7" fmla="*/ 47816 h 1019175"/>
                  <a:gd name="connsiteX8" fmla="*/ 971455 w 1019175"/>
                  <a:gd name="connsiteY8" fmla="*/ 509683 h 1019175"/>
                  <a:gd name="connsiteX9" fmla="*/ 509588 w 1019175"/>
                  <a:gd name="connsiteY9" fmla="*/ 971550 h 1019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019175" h="1019175">
                    <a:moveTo>
                      <a:pt x="509588" y="0"/>
                    </a:moveTo>
                    <a:cubicBezTo>
                      <a:pt x="228600" y="0"/>
                      <a:pt x="0" y="228600"/>
                      <a:pt x="0" y="509588"/>
                    </a:cubicBezTo>
                    <a:cubicBezTo>
                      <a:pt x="0" y="790575"/>
                      <a:pt x="228600" y="1019175"/>
                      <a:pt x="509588" y="1019175"/>
                    </a:cubicBezTo>
                    <a:cubicBezTo>
                      <a:pt x="790575" y="1019175"/>
                      <a:pt x="1019175" y="790575"/>
                      <a:pt x="1019175" y="509588"/>
                    </a:cubicBezTo>
                    <a:cubicBezTo>
                      <a:pt x="1019175" y="228600"/>
                      <a:pt x="790575" y="0"/>
                      <a:pt x="509588" y="0"/>
                    </a:cubicBezTo>
                    <a:close/>
                    <a:moveTo>
                      <a:pt x="509588" y="971455"/>
                    </a:moveTo>
                    <a:cubicBezTo>
                      <a:pt x="254889" y="971455"/>
                      <a:pt x="47720" y="764286"/>
                      <a:pt x="47720" y="509588"/>
                    </a:cubicBezTo>
                    <a:cubicBezTo>
                      <a:pt x="47720" y="254889"/>
                      <a:pt x="254984" y="47816"/>
                      <a:pt x="509588" y="47816"/>
                    </a:cubicBezTo>
                    <a:cubicBezTo>
                      <a:pt x="764191" y="47816"/>
                      <a:pt x="971455" y="254984"/>
                      <a:pt x="971455" y="509683"/>
                    </a:cubicBezTo>
                    <a:cubicBezTo>
                      <a:pt x="971455" y="764381"/>
                      <a:pt x="764286" y="971550"/>
                      <a:pt x="509588" y="97155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65" name="Forma Livre: Forma 64">
                <a:extLst>
                  <a:ext uri="{FF2B5EF4-FFF2-40B4-BE49-F238E27FC236}">
                    <a16:creationId xmlns:a16="http://schemas.microsoft.com/office/drawing/2014/main" id="{96C9F972-29DF-ECB9-D9BB-FE1B1E1ED7E8}"/>
                  </a:ext>
                </a:extLst>
              </p:cNvPr>
              <p:cNvSpPr/>
              <p:nvPr/>
            </p:nvSpPr>
            <p:spPr>
              <a:xfrm>
                <a:off x="10387550" y="543499"/>
                <a:ext cx="221503" cy="572748"/>
              </a:xfrm>
              <a:custGeom>
                <a:avLst/>
                <a:gdLst>
                  <a:gd name="connsiteX0" fmla="*/ 14859 w 221503"/>
                  <a:gd name="connsiteY0" fmla="*/ 1820 h 572748"/>
                  <a:gd name="connsiteX1" fmla="*/ 40862 w 221503"/>
                  <a:gd name="connsiteY1" fmla="*/ 6964 h 572748"/>
                  <a:gd name="connsiteX2" fmla="*/ 214503 w 221503"/>
                  <a:gd name="connsiteY2" fmla="*/ 180605 h 572748"/>
                  <a:gd name="connsiteX3" fmla="*/ 214503 w 221503"/>
                  <a:gd name="connsiteY3" fmla="*/ 214418 h 572748"/>
                  <a:gd name="connsiteX4" fmla="*/ 180689 w 221503"/>
                  <a:gd name="connsiteY4" fmla="*/ 214418 h 572748"/>
                  <a:gd name="connsiteX5" fmla="*/ 47815 w 221503"/>
                  <a:gd name="connsiteY5" fmla="*/ 81545 h 572748"/>
                  <a:gd name="connsiteX6" fmla="*/ 47815 w 221503"/>
                  <a:gd name="connsiteY6" fmla="*/ 548841 h 572748"/>
                  <a:gd name="connsiteX7" fmla="*/ 23908 w 221503"/>
                  <a:gd name="connsiteY7" fmla="*/ 572749 h 572748"/>
                  <a:gd name="connsiteX8" fmla="*/ 0 w 221503"/>
                  <a:gd name="connsiteY8" fmla="*/ 548841 h 572748"/>
                  <a:gd name="connsiteX9" fmla="*/ 0 w 221503"/>
                  <a:gd name="connsiteY9" fmla="*/ 23918 h 572748"/>
                  <a:gd name="connsiteX10" fmla="*/ 14764 w 221503"/>
                  <a:gd name="connsiteY10" fmla="*/ 1820 h 572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21503" h="572748">
                    <a:moveTo>
                      <a:pt x="14859" y="1820"/>
                    </a:moveTo>
                    <a:cubicBezTo>
                      <a:pt x="23813" y="-1894"/>
                      <a:pt x="34004" y="201"/>
                      <a:pt x="40862" y="6964"/>
                    </a:cubicBezTo>
                    <a:lnTo>
                      <a:pt x="214503" y="180605"/>
                    </a:lnTo>
                    <a:cubicBezTo>
                      <a:pt x="223838" y="189939"/>
                      <a:pt x="223838" y="205084"/>
                      <a:pt x="214503" y="214418"/>
                    </a:cubicBezTo>
                    <a:cubicBezTo>
                      <a:pt x="205169" y="223753"/>
                      <a:pt x="190024" y="223753"/>
                      <a:pt x="180689" y="214418"/>
                    </a:cubicBezTo>
                    <a:lnTo>
                      <a:pt x="47815" y="81545"/>
                    </a:lnTo>
                    <a:lnTo>
                      <a:pt x="47815" y="548841"/>
                    </a:lnTo>
                    <a:cubicBezTo>
                      <a:pt x="47815" y="562081"/>
                      <a:pt x="37148" y="572749"/>
                      <a:pt x="23908" y="572749"/>
                    </a:cubicBezTo>
                    <a:cubicBezTo>
                      <a:pt x="10763" y="572749"/>
                      <a:pt x="0" y="562081"/>
                      <a:pt x="0" y="548841"/>
                    </a:cubicBezTo>
                    <a:lnTo>
                      <a:pt x="0" y="23918"/>
                    </a:lnTo>
                    <a:cubicBezTo>
                      <a:pt x="0" y="14298"/>
                      <a:pt x="5810" y="5535"/>
                      <a:pt x="14764" y="1820"/>
                    </a:cubicBezTo>
                    <a:close/>
                  </a:path>
                </a:pathLst>
              </a:custGeom>
              <a:solidFill>
                <a:srgbClr val="E0E62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66" name="Forma Livre: Forma 65">
                <a:extLst>
                  <a:ext uri="{FF2B5EF4-FFF2-40B4-BE49-F238E27FC236}">
                    <a16:creationId xmlns:a16="http://schemas.microsoft.com/office/drawing/2014/main" id="{D70D5FA8-4082-BF03-6C90-201B626AC2A9}"/>
                  </a:ext>
                </a:extLst>
              </p:cNvPr>
              <p:cNvSpPr/>
              <p:nvPr/>
            </p:nvSpPr>
            <p:spPr>
              <a:xfrm>
                <a:off x="10048412" y="543510"/>
                <a:ext cx="221408" cy="572738"/>
              </a:xfrm>
              <a:custGeom>
                <a:avLst/>
                <a:gdLst>
                  <a:gd name="connsiteX0" fmla="*/ 40719 w 221408"/>
                  <a:gd name="connsiteY0" fmla="*/ 358235 h 572738"/>
                  <a:gd name="connsiteX1" fmla="*/ 173593 w 221408"/>
                  <a:gd name="connsiteY1" fmla="*/ 491109 h 572738"/>
                  <a:gd name="connsiteX2" fmla="*/ 173593 w 221408"/>
                  <a:gd name="connsiteY2" fmla="*/ 23908 h 572738"/>
                  <a:gd name="connsiteX3" fmla="*/ 197501 w 221408"/>
                  <a:gd name="connsiteY3" fmla="*/ 0 h 572738"/>
                  <a:gd name="connsiteX4" fmla="*/ 221409 w 221408"/>
                  <a:gd name="connsiteY4" fmla="*/ 23908 h 572738"/>
                  <a:gd name="connsiteX5" fmla="*/ 221409 w 221408"/>
                  <a:gd name="connsiteY5" fmla="*/ 548831 h 572738"/>
                  <a:gd name="connsiteX6" fmla="*/ 206645 w 221408"/>
                  <a:gd name="connsiteY6" fmla="*/ 570929 h 572738"/>
                  <a:gd name="connsiteX7" fmla="*/ 197501 w 221408"/>
                  <a:gd name="connsiteY7" fmla="*/ 572738 h 572738"/>
                  <a:gd name="connsiteX8" fmla="*/ 180642 w 221408"/>
                  <a:gd name="connsiteY8" fmla="*/ 565785 h 572738"/>
                  <a:gd name="connsiteX9" fmla="*/ 7001 w 221408"/>
                  <a:gd name="connsiteY9" fmla="*/ 392144 h 572738"/>
                  <a:gd name="connsiteX10" fmla="*/ 7001 w 221408"/>
                  <a:gd name="connsiteY10" fmla="*/ 358331 h 572738"/>
                  <a:gd name="connsiteX11" fmla="*/ 40815 w 221408"/>
                  <a:gd name="connsiteY11" fmla="*/ 358331 h 572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21408" h="572738">
                    <a:moveTo>
                      <a:pt x="40719" y="358235"/>
                    </a:moveTo>
                    <a:lnTo>
                      <a:pt x="173593" y="491109"/>
                    </a:lnTo>
                    <a:lnTo>
                      <a:pt x="173593" y="23908"/>
                    </a:lnTo>
                    <a:cubicBezTo>
                      <a:pt x="173593" y="10668"/>
                      <a:pt x="184261" y="0"/>
                      <a:pt x="197501" y="0"/>
                    </a:cubicBezTo>
                    <a:cubicBezTo>
                      <a:pt x="210645" y="0"/>
                      <a:pt x="221409" y="10668"/>
                      <a:pt x="221409" y="23908"/>
                    </a:cubicBezTo>
                    <a:lnTo>
                      <a:pt x="221409" y="548831"/>
                    </a:lnTo>
                    <a:cubicBezTo>
                      <a:pt x="221409" y="558451"/>
                      <a:pt x="215598" y="567214"/>
                      <a:pt x="206645" y="570929"/>
                    </a:cubicBezTo>
                    <a:cubicBezTo>
                      <a:pt x="203692" y="572167"/>
                      <a:pt x="200549" y="572738"/>
                      <a:pt x="197501" y="572738"/>
                    </a:cubicBezTo>
                    <a:cubicBezTo>
                      <a:pt x="191310" y="572738"/>
                      <a:pt x="185214" y="570357"/>
                      <a:pt x="180642" y="565785"/>
                    </a:cubicBezTo>
                    <a:lnTo>
                      <a:pt x="7001" y="392144"/>
                    </a:lnTo>
                    <a:cubicBezTo>
                      <a:pt x="-2334" y="382810"/>
                      <a:pt x="-2334" y="367665"/>
                      <a:pt x="7001" y="358331"/>
                    </a:cubicBezTo>
                    <a:cubicBezTo>
                      <a:pt x="16335" y="348996"/>
                      <a:pt x="31480" y="348996"/>
                      <a:pt x="40815" y="358331"/>
                    </a:cubicBezTo>
                    <a:close/>
                  </a:path>
                </a:pathLst>
              </a:custGeom>
              <a:solidFill>
                <a:srgbClr val="E0E62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 dirty="0"/>
              </a:p>
            </p:txBody>
          </p:sp>
        </p:grpSp>
        <p:grpSp>
          <p:nvGrpSpPr>
            <p:cNvPr id="69" name="Gráfico 53">
              <a:extLst>
                <a:ext uri="{FF2B5EF4-FFF2-40B4-BE49-F238E27FC236}">
                  <a16:creationId xmlns:a16="http://schemas.microsoft.com/office/drawing/2014/main" id="{3DB7799E-5DD6-D61A-5B34-EB8C41673CC8}"/>
                </a:ext>
              </a:extLst>
            </p:cNvPr>
            <p:cNvGrpSpPr/>
            <p:nvPr/>
          </p:nvGrpSpPr>
          <p:grpSpPr>
            <a:xfrm>
              <a:off x="2983199" y="4670822"/>
              <a:ext cx="765513" cy="765513"/>
              <a:chOff x="3245160" y="4501976"/>
              <a:chExt cx="765513" cy="765513"/>
            </a:xfrm>
          </p:grpSpPr>
          <p:sp>
            <p:nvSpPr>
              <p:cNvPr id="70" name="Forma Livre: Forma 69">
                <a:extLst>
                  <a:ext uri="{FF2B5EF4-FFF2-40B4-BE49-F238E27FC236}">
                    <a16:creationId xmlns:a16="http://schemas.microsoft.com/office/drawing/2014/main" id="{D934D52D-7F67-8437-B465-1E2DE14BC9EC}"/>
                  </a:ext>
                </a:extLst>
              </p:cNvPr>
              <p:cNvSpPr/>
              <p:nvPr/>
            </p:nvSpPr>
            <p:spPr>
              <a:xfrm>
                <a:off x="3245160" y="4501976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71" name="Forma Livre: Forma 70">
                <a:extLst>
                  <a:ext uri="{FF2B5EF4-FFF2-40B4-BE49-F238E27FC236}">
                    <a16:creationId xmlns:a16="http://schemas.microsoft.com/office/drawing/2014/main" id="{F66D1C8C-3072-1A0C-9E94-7052954DE62B}"/>
                  </a:ext>
                </a:extLst>
              </p:cNvPr>
              <p:cNvSpPr/>
              <p:nvPr/>
            </p:nvSpPr>
            <p:spPr>
              <a:xfrm>
                <a:off x="3404467" y="4671175"/>
                <a:ext cx="446969" cy="426971"/>
              </a:xfrm>
              <a:custGeom>
                <a:avLst/>
                <a:gdLst>
                  <a:gd name="connsiteX0" fmla="*/ 431282 w 446969"/>
                  <a:gd name="connsiteY0" fmla="*/ 149597 h 426971"/>
                  <a:gd name="connsiteX1" fmla="*/ 297067 w 446969"/>
                  <a:gd name="connsiteY1" fmla="*/ 132927 h 426971"/>
                  <a:gd name="connsiteX2" fmla="*/ 239761 w 446969"/>
                  <a:gd name="connsiteY2" fmla="*/ 10374 h 426971"/>
                  <a:gd name="connsiteX3" fmla="*/ 223521 w 446969"/>
                  <a:gd name="connsiteY3" fmla="*/ 0 h 426971"/>
                  <a:gd name="connsiteX4" fmla="*/ 207280 w 446969"/>
                  <a:gd name="connsiteY4" fmla="*/ 10374 h 426971"/>
                  <a:gd name="connsiteX5" fmla="*/ 149974 w 446969"/>
                  <a:gd name="connsiteY5" fmla="*/ 132927 h 426971"/>
                  <a:gd name="connsiteX6" fmla="*/ 15759 w 446969"/>
                  <a:gd name="connsiteY6" fmla="*/ 149597 h 426971"/>
                  <a:gd name="connsiteX7" fmla="*/ 878 w 446969"/>
                  <a:gd name="connsiteY7" fmla="*/ 161831 h 426971"/>
                  <a:gd name="connsiteX8" fmla="*/ 5672 w 446969"/>
                  <a:gd name="connsiteY8" fmla="*/ 180504 h 426971"/>
                  <a:gd name="connsiteX9" fmla="*/ 104473 w 446969"/>
                  <a:gd name="connsiteY9" fmla="*/ 272866 h 426971"/>
                  <a:gd name="connsiteX10" fmla="*/ 78789 w 446969"/>
                  <a:gd name="connsiteY10" fmla="*/ 405650 h 426971"/>
                  <a:gd name="connsiteX11" fmla="*/ 85872 w 446969"/>
                  <a:gd name="connsiteY11" fmla="*/ 423536 h 426971"/>
                  <a:gd name="connsiteX12" fmla="*/ 105117 w 446969"/>
                  <a:gd name="connsiteY12" fmla="*/ 424752 h 426971"/>
                  <a:gd name="connsiteX13" fmla="*/ 223521 w 446969"/>
                  <a:gd name="connsiteY13" fmla="*/ 359290 h 426971"/>
                  <a:gd name="connsiteX14" fmla="*/ 341925 w 446969"/>
                  <a:gd name="connsiteY14" fmla="*/ 424752 h 426971"/>
                  <a:gd name="connsiteX15" fmla="*/ 350582 w 446969"/>
                  <a:gd name="connsiteY15" fmla="*/ 426970 h 426971"/>
                  <a:gd name="connsiteX16" fmla="*/ 361098 w 446969"/>
                  <a:gd name="connsiteY16" fmla="*/ 423536 h 426971"/>
                  <a:gd name="connsiteX17" fmla="*/ 368181 w 446969"/>
                  <a:gd name="connsiteY17" fmla="*/ 405650 h 426971"/>
                  <a:gd name="connsiteX18" fmla="*/ 342497 w 446969"/>
                  <a:gd name="connsiteY18" fmla="*/ 272866 h 426971"/>
                  <a:gd name="connsiteX19" fmla="*/ 441298 w 446969"/>
                  <a:gd name="connsiteY19" fmla="*/ 180504 h 426971"/>
                  <a:gd name="connsiteX20" fmla="*/ 446092 w 446969"/>
                  <a:gd name="connsiteY20" fmla="*/ 161831 h 426971"/>
                  <a:gd name="connsiteX21" fmla="*/ 431211 w 446969"/>
                  <a:gd name="connsiteY21" fmla="*/ 149597 h 426971"/>
                  <a:gd name="connsiteX22" fmla="*/ 310732 w 446969"/>
                  <a:gd name="connsiteY22" fmla="*/ 253406 h 426971"/>
                  <a:gd name="connsiteX23" fmla="*/ 305366 w 446969"/>
                  <a:gd name="connsiteY23" fmla="*/ 269933 h 426971"/>
                  <a:gd name="connsiteX24" fmla="*/ 325613 w 446969"/>
                  <a:gd name="connsiteY24" fmla="*/ 374815 h 426971"/>
                  <a:gd name="connsiteX25" fmla="*/ 232106 w 446969"/>
                  <a:gd name="connsiteY25" fmla="*/ 323161 h 426971"/>
                  <a:gd name="connsiteX26" fmla="*/ 223449 w 446969"/>
                  <a:gd name="connsiteY26" fmla="*/ 320943 h 426971"/>
                  <a:gd name="connsiteX27" fmla="*/ 214793 w 446969"/>
                  <a:gd name="connsiteY27" fmla="*/ 323161 h 426971"/>
                  <a:gd name="connsiteX28" fmla="*/ 121285 w 446969"/>
                  <a:gd name="connsiteY28" fmla="*/ 374815 h 426971"/>
                  <a:gd name="connsiteX29" fmla="*/ 141532 w 446969"/>
                  <a:gd name="connsiteY29" fmla="*/ 269933 h 426971"/>
                  <a:gd name="connsiteX30" fmla="*/ 136166 w 446969"/>
                  <a:gd name="connsiteY30" fmla="*/ 253406 h 426971"/>
                  <a:gd name="connsiteX31" fmla="*/ 58113 w 446969"/>
                  <a:gd name="connsiteY31" fmla="*/ 180432 h 426971"/>
                  <a:gd name="connsiteX32" fmla="*/ 164140 w 446969"/>
                  <a:gd name="connsiteY32" fmla="*/ 167268 h 426971"/>
                  <a:gd name="connsiteX33" fmla="*/ 178162 w 446969"/>
                  <a:gd name="connsiteY33" fmla="*/ 157037 h 426971"/>
                  <a:gd name="connsiteX34" fmla="*/ 223449 w 446969"/>
                  <a:gd name="connsiteY34" fmla="*/ 60311 h 426971"/>
                  <a:gd name="connsiteX35" fmla="*/ 268736 w 446969"/>
                  <a:gd name="connsiteY35" fmla="*/ 157037 h 426971"/>
                  <a:gd name="connsiteX36" fmla="*/ 282759 w 446969"/>
                  <a:gd name="connsiteY36" fmla="*/ 167268 h 426971"/>
                  <a:gd name="connsiteX37" fmla="*/ 388786 w 446969"/>
                  <a:gd name="connsiteY37" fmla="*/ 180432 h 426971"/>
                  <a:gd name="connsiteX38" fmla="*/ 310732 w 446969"/>
                  <a:gd name="connsiteY38" fmla="*/ 253406 h 4269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446969" h="426971">
                    <a:moveTo>
                      <a:pt x="431282" y="149597"/>
                    </a:moveTo>
                    <a:lnTo>
                      <a:pt x="297067" y="132927"/>
                    </a:lnTo>
                    <a:lnTo>
                      <a:pt x="239761" y="10374"/>
                    </a:lnTo>
                    <a:cubicBezTo>
                      <a:pt x="236828" y="4078"/>
                      <a:pt x="230460" y="0"/>
                      <a:pt x="223521" y="0"/>
                    </a:cubicBezTo>
                    <a:cubicBezTo>
                      <a:pt x="216581" y="0"/>
                      <a:pt x="210214" y="4006"/>
                      <a:pt x="207280" y="10374"/>
                    </a:cubicBezTo>
                    <a:lnTo>
                      <a:pt x="149974" y="132927"/>
                    </a:lnTo>
                    <a:lnTo>
                      <a:pt x="15759" y="149597"/>
                    </a:lnTo>
                    <a:cubicBezTo>
                      <a:pt x="8819" y="150456"/>
                      <a:pt x="3024" y="155249"/>
                      <a:pt x="878" y="161831"/>
                    </a:cubicBezTo>
                    <a:cubicBezTo>
                      <a:pt x="-1268" y="168484"/>
                      <a:pt x="592" y="175710"/>
                      <a:pt x="5672" y="180504"/>
                    </a:cubicBezTo>
                    <a:lnTo>
                      <a:pt x="104473" y="272866"/>
                    </a:lnTo>
                    <a:lnTo>
                      <a:pt x="78789" y="405650"/>
                    </a:lnTo>
                    <a:cubicBezTo>
                      <a:pt x="77429" y="412519"/>
                      <a:pt x="80220" y="419458"/>
                      <a:pt x="85872" y="423536"/>
                    </a:cubicBezTo>
                    <a:cubicBezTo>
                      <a:pt x="91523" y="427614"/>
                      <a:pt x="98964" y="428115"/>
                      <a:pt x="105117" y="424752"/>
                    </a:cubicBezTo>
                    <a:lnTo>
                      <a:pt x="223521" y="359290"/>
                    </a:lnTo>
                    <a:lnTo>
                      <a:pt x="341925" y="424752"/>
                    </a:lnTo>
                    <a:cubicBezTo>
                      <a:pt x="344644" y="426255"/>
                      <a:pt x="347648" y="426970"/>
                      <a:pt x="350582" y="426970"/>
                    </a:cubicBezTo>
                    <a:cubicBezTo>
                      <a:pt x="354302" y="426970"/>
                      <a:pt x="358022" y="425826"/>
                      <a:pt x="361098" y="423536"/>
                    </a:cubicBezTo>
                    <a:cubicBezTo>
                      <a:pt x="366750" y="419458"/>
                      <a:pt x="369469" y="412447"/>
                      <a:pt x="368181" y="405650"/>
                    </a:cubicBezTo>
                    <a:lnTo>
                      <a:pt x="342497" y="272866"/>
                    </a:lnTo>
                    <a:lnTo>
                      <a:pt x="441298" y="180504"/>
                    </a:lnTo>
                    <a:cubicBezTo>
                      <a:pt x="446378" y="175710"/>
                      <a:pt x="448238" y="168484"/>
                      <a:pt x="446092" y="161831"/>
                    </a:cubicBezTo>
                    <a:cubicBezTo>
                      <a:pt x="443946" y="155177"/>
                      <a:pt x="438151" y="150456"/>
                      <a:pt x="431211" y="149597"/>
                    </a:cubicBezTo>
                    <a:close/>
                    <a:moveTo>
                      <a:pt x="310732" y="253406"/>
                    </a:moveTo>
                    <a:cubicBezTo>
                      <a:pt x="306225" y="257627"/>
                      <a:pt x="304222" y="263852"/>
                      <a:pt x="305366" y="269933"/>
                    </a:cubicBezTo>
                    <a:lnTo>
                      <a:pt x="325613" y="374815"/>
                    </a:lnTo>
                    <a:lnTo>
                      <a:pt x="232106" y="323161"/>
                    </a:lnTo>
                    <a:cubicBezTo>
                      <a:pt x="229387" y="321659"/>
                      <a:pt x="226383" y="320943"/>
                      <a:pt x="223449" y="320943"/>
                    </a:cubicBezTo>
                    <a:cubicBezTo>
                      <a:pt x="220516" y="320943"/>
                      <a:pt x="217440" y="321659"/>
                      <a:pt x="214793" y="323161"/>
                    </a:cubicBezTo>
                    <a:lnTo>
                      <a:pt x="121285" y="374815"/>
                    </a:lnTo>
                    <a:lnTo>
                      <a:pt x="141532" y="269933"/>
                    </a:lnTo>
                    <a:cubicBezTo>
                      <a:pt x="142677" y="263852"/>
                      <a:pt x="140674" y="257627"/>
                      <a:pt x="136166" y="253406"/>
                    </a:cubicBezTo>
                    <a:lnTo>
                      <a:pt x="58113" y="180432"/>
                    </a:lnTo>
                    <a:lnTo>
                      <a:pt x="164140" y="167268"/>
                    </a:lnTo>
                    <a:cubicBezTo>
                      <a:pt x="170293" y="166481"/>
                      <a:pt x="175587" y="162689"/>
                      <a:pt x="178162" y="157037"/>
                    </a:cubicBezTo>
                    <a:lnTo>
                      <a:pt x="223449" y="60311"/>
                    </a:lnTo>
                    <a:lnTo>
                      <a:pt x="268736" y="157037"/>
                    </a:lnTo>
                    <a:cubicBezTo>
                      <a:pt x="271383" y="162618"/>
                      <a:pt x="276677" y="166481"/>
                      <a:pt x="282759" y="167268"/>
                    </a:cubicBezTo>
                    <a:lnTo>
                      <a:pt x="388786" y="180432"/>
                    </a:lnTo>
                    <a:lnTo>
                      <a:pt x="310732" y="253406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72" name="Gráfico 33">
              <a:extLst>
                <a:ext uri="{FF2B5EF4-FFF2-40B4-BE49-F238E27FC236}">
                  <a16:creationId xmlns:a16="http://schemas.microsoft.com/office/drawing/2014/main" id="{7DFFCD1A-4213-68C2-AB03-EBFF52841BD2}"/>
                </a:ext>
              </a:extLst>
            </p:cNvPr>
            <p:cNvGrpSpPr/>
            <p:nvPr/>
          </p:nvGrpSpPr>
          <p:grpSpPr>
            <a:xfrm>
              <a:off x="790741" y="1418368"/>
              <a:ext cx="765513" cy="765513"/>
              <a:chOff x="1078481" y="982927"/>
              <a:chExt cx="765513" cy="765513"/>
            </a:xfrm>
          </p:grpSpPr>
          <p:sp>
            <p:nvSpPr>
              <p:cNvPr id="73" name="Forma Livre: Forma 72">
                <a:extLst>
                  <a:ext uri="{FF2B5EF4-FFF2-40B4-BE49-F238E27FC236}">
                    <a16:creationId xmlns:a16="http://schemas.microsoft.com/office/drawing/2014/main" id="{3EA77AF5-9057-DE8C-1213-5F955E074B70}"/>
                  </a:ext>
                </a:extLst>
              </p:cNvPr>
              <p:cNvSpPr/>
              <p:nvPr/>
            </p:nvSpPr>
            <p:spPr>
              <a:xfrm>
                <a:off x="1578926" y="1387647"/>
                <a:ext cx="70040" cy="135717"/>
              </a:xfrm>
              <a:custGeom>
                <a:avLst/>
                <a:gdLst>
                  <a:gd name="connsiteX0" fmla="*/ 0 w 70040"/>
                  <a:gd name="connsiteY0" fmla="*/ 23967 h 135717"/>
                  <a:gd name="connsiteX1" fmla="*/ 0 w 70040"/>
                  <a:gd name="connsiteY1" fmla="*/ 111751 h 135717"/>
                  <a:gd name="connsiteX2" fmla="*/ 23967 w 70040"/>
                  <a:gd name="connsiteY2" fmla="*/ 135718 h 135717"/>
                  <a:gd name="connsiteX3" fmla="*/ 62243 w 70040"/>
                  <a:gd name="connsiteY3" fmla="*/ 135718 h 135717"/>
                  <a:gd name="connsiteX4" fmla="*/ 70041 w 70040"/>
                  <a:gd name="connsiteY4" fmla="*/ 127991 h 135717"/>
                  <a:gd name="connsiteX5" fmla="*/ 70041 w 70040"/>
                  <a:gd name="connsiteY5" fmla="*/ 0 h 135717"/>
                  <a:gd name="connsiteX6" fmla="*/ 24039 w 70040"/>
                  <a:gd name="connsiteY6" fmla="*/ 0 h 135717"/>
                  <a:gd name="connsiteX7" fmla="*/ 72 w 70040"/>
                  <a:gd name="connsiteY7" fmla="*/ 23967 h 1357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0040" h="135717">
                    <a:moveTo>
                      <a:pt x="0" y="23967"/>
                    </a:moveTo>
                    <a:lnTo>
                      <a:pt x="0" y="111751"/>
                    </a:lnTo>
                    <a:cubicBezTo>
                      <a:pt x="0" y="124986"/>
                      <a:pt x="10731" y="135718"/>
                      <a:pt x="23967" y="135718"/>
                    </a:cubicBezTo>
                    <a:lnTo>
                      <a:pt x="62243" y="135718"/>
                    </a:lnTo>
                    <a:cubicBezTo>
                      <a:pt x="66535" y="135718"/>
                      <a:pt x="70041" y="132212"/>
                      <a:pt x="70041" y="127991"/>
                    </a:cubicBezTo>
                    <a:lnTo>
                      <a:pt x="70041" y="0"/>
                    </a:lnTo>
                    <a:lnTo>
                      <a:pt x="24039" y="0"/>
                    </a:lnTo>
                    <a:cubicBezTo>
                      <a:pt x="10803" y="0"/>
                      <a:pt x="72" y="10731"/>
                      <a:pt x="72" y="23967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74" name="Forma Livre: Forma 73">
                <a:extLst>
                  <a:ext uri="{FF2B5EF4-FFF2-40B4-BE49-F238E27FC236}">
                    <a16:creationId xmlns:a16="http://schemas.microsoft.com/office/drawing/2014/main" id="{5409ADB4-36F2-E2E7-5923-5EE5865CE47F}"/>
                  </a:ext>
                </a:extLst>
              </p:cNvPr>
              <p:cNvSpPr/>
              <p:nvPr/>
            </p:nvSpPr>
            <p:spPr>
              <a:xfrm>
                <a:off x="1273579" y="1387647"/>
                <a:ext cx="69969" cy="135717"/>
              </a:xfrm>
              <a:custGeom>
                <a:avLst/>
                <a:gdLst>
                  <a:gd name="connsiteX0" fmla="*/ 0 w 69969"/>
                  <a:gd name="connsiteY0" fmla="*/ 127991 h 135717"/>
                  <a:gd name="connsiteX1" fmla="*/ 7727 w 69969"/>
                  <a:gd name="connsiteY1" fmla="*/ 135718 h 135717"/>
                  <a:gd name="connsiteX2" fmla="*/ 46002 w 69969"/>
                  <a:gd name="connsiteY2" fmla="*/ 135718 h 135717"/>
                  <a:gd name="connsiteX3" fmla="*/ 69969 w 69969"/>
                  <a:gd name="connsiteY3" fmla="*/ 111751 h 135717"/>
                  <a:gd name="connsiteX4" fmla="*/ 69969 w 69969"/>
                  <a:gd name="connsiteY4" fmla="*/ 23967 h 135717"/>
                  <a:gd name="connsiteX5" fmla="*/ 46002 w 69969"/>
                  <a:gd name="connsiteY5" fmla="*/ 0 h 135717"/>
                  <a:gd name="connsiteX6" fmla="*/ 0 w 69969"/>
                  <a:gd name="connsiteY6" fmla="*/ 0 h 135717"/>
                  <a:gd name="connsiteX7" fmla="*/ 0 w 69969"/>
                  <a:gd name="connsiteY7" fmla="*/ 127991 h 1357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9969" h="135717">
                    <a:moveTo>
                      <a:pt x="0" y="127991"/>
                    </a:moveTo>
                    <a:cubicBezTo>
                      <a:pt x="0" y="132284"/>
                      <a:pt x="3506" y="135718"/>
                      <a:pt x="7727" y="135718"/>
                    </a:cubicBezTo>
                    <a:lnTo>
                      <a:pt x="46002" y="135718"/>
                    </a:lnTo>
                    <a:cubicBezTo>
                      <a:pt x="59238" y="135718"/>
                      <a:pt x="69969" y="124986"/>
                      <a:pt x="69969" y="111751"/>
                    </a:cubicBezTo>
                    <a:lnTo>
                      <a:pt x="69969" y="23967"/>
                    </a:lnTo>
                    <a:cubicBezTo>
                      <a:pt x="69969" y="10731"/>
                      <a:pt x="59238" y="0"/>
                      <a:pt x="46002" y="0"/>
                    </a:cubicBezTo>
                    <a:lnTo>
                      <a:pt x="0" y="0"/>
                    </a:lnTo>
                    <a:lnTo>
                      <a:pt x="0" y="127991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75" name="Forma Livre: Forma 74">
                <a:extLst>
                  <a:ext uri="{FF2B5EF4-FFF2-40B4-BE49-F238E27FC236}">
                    <a16:creationId xmlns:a16="http://schemas.microsoft.com/office/drawing/2014/main" id="{86E6769C-9E41-BA0C-4951-D21CBCBC34A2}"/>
                  </a:ext>
                </a:extLst>
              </p:cNvPr>
              <p:cNvSpPr/>
              <p:nvPr/>
            </p:nvSpPr>
            <p:spPr>
              <a:xfrm>
                <a:off x="1114395" y="1018841"/>
                <a:ext cx="693826" cy="693683"/>
              </a:xfrm>
              <a:custGeom>
                <a:avLst/>
                <a:gdLst>
                  <a:gd name="connsiteX0" fmla="*/ 346842 w 693826"/>
                  <a:gd name="connsiteY0" fmla="*/ 0 h 693683"/>
                  <a:gd name="connsiteX1" fmla="*/ 0 w 693826"/>
                  <a:gd name="connsiteY1" fmla="*/ 346842 h 693683"/>
                  <a:gd name="connsiteX2" fmla="*/ 346913 w 693826"/>
                  <a:gd name="connsiteY2" fmla="*/ 693684 h 693683"/>
                  <a:gd name="connsiteX3" fmla="*/ 693827 w 693826"/>
                  <a:gd name="connsiteY3" fmla="*/ 346842 h 693683"/>
                  <a:gd name="connsiteX4" fmla="*/ 346842 w 693826"/>
                  <a:gd name="connsiteY4" fmla="*/ 0 h 693683"/>
                  <a:gd name="connsiteX5" fmla="*/ 570343 w 693826"/>
                  <a:gd name="connsiteY5" fmla="*/ 496868 h 693683"/>
                  <a:gd name="connsiteX6" fmla="*/ 526702 w 693826"/>
                  <a:gd name="connsiteY6" fmla="*/ 540509 h 693683"/>
                  <a:gd name="connsiteX7" fmla="*/ 488426 w 693826"/>
                  <a:gd name="connsiteY7" fmla="*/ 540509 h 693683"/>
                  <a:gd name="connsiteX8" fmla="*/ 428544 w 693826"/>
                  <a:gd name="connsiteY8" fmla="*/ 480628 h 693683"/>
                  <a:gd name="connsiteX9" fmla="*/ 428544 w 693826"/>
                  <a:gd name="connsiteY9" fmla="*/ 392844 h 693683"/>
                  <a:gd name="connsiteX10" fmla="*/ 488426 w 693826"/>
                  <a:gd name="connsiteY10" fmla="*/ 332962 h 693683"/>
                  <a:gd name="connsiteX11" fmla="*/ 534428 w 693826"/>
                  <a:gd name="connsiteY11" fmla="*/ 332962 h 693683"/>
                  <a:gd name="connsiteX12" fmla="*/ 534428 w 693826"/>
                  <a:gd name="connsiteY12" fmla="*/ 317008 h 693683"/>
                  <a:gd name="connsiteX13" fmla="*/ 346770 w 693826"/>
                  <a:gd name="connsiteY13" fmla="*/ 129350 h 693683"/>
                  <a:gd name="connsiteX14" fmla="*/ 159112 w 693826"/>
                  <a:gd name="connsiteY14" fmla="*/ 317008 h 693683"/>
                  <a:gd name="connsiteX15" fmla="*/ 159112 w 693826"/>
                  <a:gd name="connsiteY15" fmla="*/ 332962 h 693683"/>
                  <a:gd name="connsiteX16" fmla="*/ 205115 w 693826"/>
                  <a:gd name="connsiteY16" fmla="*/ 332962 h 693683"/>
                  <a:gd name="connsiteX17" fmla="*/ 264996 w 693826"/>
                  <a:gd name="connsiteY17" fmla="*/ 392844 h 693683"/>
                  <a:gd name="connsiteX18" fmla="*/ 264996 w 693826"/>
                  <a:gd name="connsiteY18" fmla="*/ 480628 h 693683"/>
                  <a:gd name="connsiteX19" fmla="*/ 205115 w 693826"/>
                  <a:gd name="connsiteY19" fmla="*/ 540509 h 693683"/>
                  <a:gd name="connsiteX20" fmla="*/ 166839 w 693826"/>
                  <a:gd name="connsiteY20" fmla="*/ 540509 h 693683"/>
                  <a:gd name="connsiteX21" fmla="*/ 123198 w 693826"/>
                  <a:gd name="connsiteY21" fmla="*/ 496868 h 693683"/>
                  <a:gd name="connsiteX22" fmla="*/ 123198 w 693826"/>
                  <a:gd name="connsiteY22" fmla="*/ 317008 h 693683"/>
                  <a:gd name="connsiteX23" fmla="*/ 346699 w 693826"/>
                  <a:gd name="connsiteY23" fmla="*/ 93507 h 693683"/>
                  <a:gd name="connsiteX24" fmla="*/ 570200 w 693826"/>
                  <a:gd name="connsiteY24" fmla="*/ 317008 h 693683"/>
                  <a:gd name="connsiteX25" fmla="*/ 570200 w 693826"/>
                  <a:gd name="connsiteY25" fmla="*/ 496868 h 693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693826" h="693683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684"/>
                      <a:pt x="346913" y="693684"/>
                    </a:cubicBezTo>
                    <a:cubicBezTo>
                      <a:pt x="538220" y="693684"/>
                      <a:pt x="693827" y="538077"/>
                      <a:pt x="693827" y="346842"/>
                    </a:cubicBezTo>
                    <a:cubicBezTo>
                      <a:pt x="693827" y="155607"/>
                      <a:pt x="538149" y="0"/>
                      <a:pt x="346842" y="0"/>
                    </a:cubicBezTo>
                    <a:close/>
                    <a:moveTo>
                      <a:pt x="570343" y="496868"/>
                    </a:moveTo>
                    <a:cubicBezTo>
                      <a:pt x="570343" y="520907"/>
                      <a:pt x="550740" y="540509"/>
                      <a:pt x="526702" y="540509"/>
                    </a:cubicBezTo>
                    <a:lnTo>
                      <a:pt x="488426" y="540509"/>
                    </a:lnTo>
                    <a:cubicBezTo>
                      <a:pt x="455444" y="540509"/>
                      <a:pt x="428544" y="513681"/>
                      <a:pt x="428544" y="480628"/>
                    </a:cubicBezTo>
                    <a:lnTo>
                      <a:pt x="428544" y="392844"/>
                    </a:lnTo>
                    <a:cubicBezTo>
                      <a:pt x="428544" y="359863"/>
                      <a:pt x="455373" y="332962"/>
                      <a:pt x="488426" y="332962"/>
                    </a:cubicBezTo>
                    <a:lnTo>
                      <a:pt x="534428" y="332962"/>
                    </a:lnTo>
                    <a:lnTo>
                      <a:pt x="534428" y="317008"/>
                    </a:lnTo>
                    <a:cubicBezTo>
                      <a:pt x="534428" y="213557"/>
                      <a:pt x="450222" y="129350"/>
                      <a:pt x="346770" y="129350"/>
                    </a:cubicBezTo>
                    <a:cubicBezTo>
                      <a:pt x="243319" y="129350"/>
                      <a:pt x="159112" y="213557"/>
                      <a:pt x="159112" y="317008"/>
                    </a:cubicBezTo>
                    <a:lnTo>
                      <a:pt x="159112" y="332962"/>
                    </a:lnTo>
                    <a:lnTo>
                      <a:pt x="205115" y="332962"/>
                    </a:lnTo>
                    <a:cubicBezTo>
                      <a:pt x="238096" y="332962"/>
                      <a:pt x="264996" y="359791"/>
                      <a:pt x="264996" y="392844"/>
                    </a:cubicBezTo>
                    <a:lnTo>
                      <a:pt x="264996" y="480628"/>
                    </a:lnTo>
                    <a:cubicBezTo>
                      <a:pt x="264996" y="513609"/>
                      <a:pt x="238168" y="540509"/>
                      <a:pt x="205115" y="540509"/>
                    </a:cubicBezTo>
                    <a:lnTo>
                      <a:pt x="166839" y="540509"/>
                    </a:lnTo>
                    <a:cubicBezTo>
                      <a:pt x="142800" y="540509"/>
                      <a:pt x="123198" y="520907"/>
                      <a:pt x="123198" y="496868"/>
                    </a:cubicBezTo>
                    <a:lnTo>
                      <a:pt x="123198" y="317008"/>
                    </a:lnTo>
                    <a:cubicBezTo>
                      <a:pt x="123198" y="193739"/>
                      <a:pt x="223501" y="93507"/>
                      <a:pt x="346699" y="93507"/>
                    </a:cubicBezTo>
                    <a:cubicBezTo>
                      <a:pt x="469896" y="93507"/>
                      <a:pt x="570200" y="193811"/>
                      <a:pt x="570200" y="317008"/>
                    </a:cubicBezTo>
                    <a:lnTo>
                      <a:pt x="570200" y="496868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76" name="Forma Livre: Forma 75">
                <a:extLst>
                  <a:ext uri="{FF2B5EF4-FFF2-40B4-BE49-F238E27FC236}">
                    <a16:creationId xmlns:a16="http://schemas.microsoft.com/office/drawing/2014/main" id="{2BCBBA5E-6F4A-FF70-101E-B18A62A60F0A}"/>
                  </a:ext>
                </a:extLst>
              </p:cNvPr>
              <p:cNvSpPr/>
              <p:nvPr/>
            </p:nvSpPr>
            <p:spPr>
              <a:xfrm>
                <a:off x="1078481" y="982927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598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757 h 765513"/>
                  <a:gd name="connsiteX9" fmla="*/ 382757 w 765513"/>
                  <a:gd name="connsiteY9" fmla="*/ 729598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598"/>
                    </a:moveTo>
                    <a:cubicBezTo>
                      <a:pt x="191450" y="729598"/>
                      <a:pt x="35843" y="573992"/>
                      <a:pt x="35843" y="382757"/>
                    </a:cubicBezTo>
                    <a:cubicBezTo>
                      <a:pt x="35843" y="191521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757"/>
                    </a:cubicBezTo>
                    <a:cubicBezTo>
                      <a:pt x="729670" y="573992"/>
                      <a:pt x="574063" y="729598"/>
                      <a:pt x="382757" y="7295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77" name="Forma Livre: Forma 76">
                <a:extLst>
                  <a:ext uri="{FF2B5EF4-FFF2-40B4-BE49-F238E27FC236}">
                    <a16:creationId xmlns:a16="http://schemas.microsoft.com/office/drawing/2014/main" id="{46A65C83-831D-4936-5D16-89E6854A0607}"/>
                  </a:ext>
                </a:extLst>
              </p:cNvPr>
              <p:cNvSpPr/>
              <p:nvPr/>
            </p:nvSpPr>
            <p:spPr>
              <a:xfrm>
                <a:off x="1237736" y="1112277"/>
                <a:ext cx="447145" cy="447002"/>
              </a:xfrm>
              <a:custGeom>
                <a:avLst/>
                <a:gdLst>
                  <a:gd name="connsiteX0" fmla="*/ 223501 w 447145"/>
                  <a:gd name="connsiteY0" fmla="*/ 0 h 447002"/>
                  <a:gd name="connsiteX1" fmla="*/ 0 w 447145"/>
                  <a:gd name="connsiteY1" fmla="*/ 223501 h 447002"/>
                  <a:gd name="connsiteX2" fmla="*/ 0 w 447145"/>
                  <a:gd name="connsiteY2" fmla="*/ 403361 h 447002"/>
                  <a:gd name="connsiteX3" fmla="*/ 43641 w 447145"/>
                  <a:gd name="connsiteY3" fmla="*/ 447002 h 447002"/>
                  <a:gd name="connsiteX4" fmla="*/ 81917 w 447145"/>
                  <a:gd name="connsiteY4" fmla="*/ 447002 h 447002"/>
                  <a:gd name="connsiteX5" fmla="*/ 141799 w 447145"/>
                  <a:gd name="connsiteY5" fmla="*/ 387121 h 447002"/>
                  <a:gd name="connsiteX6" fmla="*/ 141799 w 447145"/>
                  <a:gd name="connsiteY6" fmla="*/ 299337 h 447002"/>
                  <a:gd name="connsiteX7" fmla="*/ 81917 w 447145"/>
                  <a:gd name="connsiteY7" fmla="*/ 239455 h 447002"/>
                  <a:gd name="connsiteX8" fmla="*/ 35915 w 447145"/>
                  <a:gd name="connsiteY8" fmla="*/ 239455 h 447002"/>
                  <a:gd name="connsiteX9" fmla="*/ 35915 w 447145"/>
                  <a:gd name="connsiteY9" fmla="*/ 223501 h 447002"/>
                  <a:gd name="connsiteX10" fmla="*/ 223573 w 447145"/>
                  <a:gd name="connsiteY10" fmla="*/ 35843 h 447002"/>
                  <a:gd name="connsiteX11" fmla="*/ 411231 w 447145"/>
                  <a:gd name="connsiteY11" fmla="*/ 223501 h 447002"/>
                  <a:gd name="connsiteX12" fmla="*/ 411231 w 447145"/>
                  <a:gd name="connsiteY12" fmla="*/ 239455 h 447002"/>
                  <a:gd name="connsiteX13" fmla="*/ 365228 w 447145"/>
                  <a:gd name="connsiteY13" fmla="*/ 239455 h 447002"/>
                  <a:gd name="connsiteX14" fmla="*/ 305347 w 447145"/>
                  <a:gd name="connsiteY14" fmla="*/ 299337 h 447002"/>
                  <a:gd name="connsiteX15" fmla="*/ 305347 w 447145"/>
                  <a:gd name="connsiteY15" fmla="*/ 387121 h 447002"/>
                  <a:gd name="connsiteX16" fmla="*/ 365228 w 447145"/>
                  <a:gd name="connsiteY16" fmla="*/ 447002 h 447002"/>
                  <a:gd name="connsiteX17" fmla="*/ 403504 w 447145"/>
                  <a:gd name="connsiteY17" fmla="*/ 447002 h 447002"/>
                  <a:gd name="connsiteX18" fmla="*/ 447145 w 447145"/>
                  <a:gd name="connsiteY18" fmla="*/ 403361 h 447002"/>
                  <a:gd name="connsiteX19" fmla="*/ 447145 w 447145"/>
                  <a:gd name="connsiteY19" fmla="*/ 223501 h 447002"/>
                  <a:gd name="connsiteX20" fmla="*/ 223644 w 447145"/>
                  <a:gd name="connsiteY20" fmla="*/ 0 h 447002"/>
                  <a:gd name="connsiteX21" fmla="*/ 81846 w 447145"/>
                  <a:gd name="connsiteY21" fmla="*/ 275370 h 447002"/>
                  <a:gd name="connsiteX22" fmla="*/ 105812 w 447145"/>
                  <a:gd name="connsiteY22" fmla="*/ 299337 h 447002"/>
                  <a:gd name="connsiteX23" fmla="*/ 105812 w 447145"/>
                  <a:gd name="connsiteY23" fmla="*/ 387121 h 447002"/>
                  <a:gd name="connsiteX24" fmla="*/ 81846 w 447145"/>
                  <a:gd name="connsiteY24" fmla="*/ 411088 h 447002"/>
                  <a:gd name="connsiteX25" fmla="*/ 43570 w 447145"/>
                  <a:gd name="connsiteY25" fmla="*/ 411088 h 447002"/>
                  <a:gd name="connsiteX26" fmla="*/ 35843 w 447145"/>
                  <a:gd name="connsiteY26" fmla="*/ 403361 h 447002"/>
                  <a:gd name="connsiteX27" fmla="*/ 35843 w 447145"/>
                  <a:gd name="connsiteY27" fmla="*/ 275370 h 447002"/>
                  <a:gd name="connsiteX28" fmla="*/ 81846 w 447145"/>
                  <a:gd name="connsiteY28" fmla="*/ 275370 h 447002"/>
                  <a:gd name="connsiteX29" fmla="*/ 411088 w 447145"/>
                  <a:gd name="connsiteY29" fmla="*/ 403361 h 447002"/>
                  <a:gd name="connsiteX30" fmla="*/ 403289 w 447145"/>
                  <a:gd name="connsiteY30" fmla="*/ 411088 h 447002"/>
                  <a:gd name="connsiteX31" fmla="*/ 365014 w 447145"/>
                  <a:gd name="connsiteY31" fmla="*/ 411088 h 447002"/>
                  <a:gd name="connsiteX32" fmla="*/ 341047 w 447145"/>
                  <a:gd name="connsiteY32" fmla="*/ 387121 h 447002"/>
                  <a:gd name="connsiteX33" fmla="*/ 341047 w 447145"/>
                  <a:gd name="connsiteY33" fmla="*/ 299337 h 447002"/>
                  <a:gd name="connsiteX34" fmla="*/ 365014 w 447145"/>
                  <a:gd name="connsiteY34" fmla="*/ 275370 h 447002"/>
                  <a:gd name="connsiteX35" fmla="*/ 411016 w 447145"/>
                  <a:gd name="connsiteY35" fmla="*/ 275370 h 447002"/>
                  <a:gd name="connsiteX36" fmla="*/ 411016 w 447145"/>
                  <a:gd name="connsiteY36" fmla="*/ 403361 h 447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447145" h="447002">
                    <a:moveTo>
                      <a:pt x="223501" y="0"/>
                    </a:moveTo>
                    <a:cubicBezTo>
                      <a:pt x="100232" y="0"/>
                      <a:pt x="0" y="100304"/>
                      <a:pt x="0" y="223501"/>
                    </a:cubicBezTo>
                    <a:lnTo>
                      <a:pt x="0" y="403361"/>
                    </a:lnTo>
                    <a:cubicBezTo>
                      <a:pt x="0" y="427400"/>
                      <a:pt x="19603" y="447002"/>
                      <a:pt x="43641" y="447002"/>
                    </a:cubicBezTo>
                    <a:lnTo>
                      <a:pt x="81917" y="447002"/>
                    </a:lnTo>
                    <a:cubicBezTo>
                      <a:pt x="114898" y="447002"/>
                      <a:pt x="141799" y="420174"/>
                      <a:pt x="141799" y="387121"/>
                    </a:cubicBezTo>
                    <a:lnTo>
                      <a:pt x="141799" y="299337"/>
                    </a:lnTo>
                    <a:cubicBezTo>
                      <a:pt x="141799" y="266356"/>
                      <a:pt x="114970" y="239455"/>
                      <a:pt x="81917" y="239455"/>
                    </a:cubicBezTo>
                    <a:lnTo>
                      <a:pt x="35915" y="239455"/>
                    </a:lnTo>
                    <a:lnTo>
                      <a:pt x="35915" y="223501"/>
                    </a:lnTo>
                    <a:cubicBezTo>
                      <a:pt x="35915" y="120050"/>
                      <a:pt x="120121" y="35843"/>
                      <a:pt x="223573" y="35843"/>
                    </a:cubicBezTo>
                    <a:cubicBezTo>
                      <a:pt x="327024" y="35843"/>
                      <a:pt x="411231" y="120050"/>
                      <a:pt x="411231" y="223501"/>
                    </a:cubicBezTo>
                    <a:lnTo>
                      <a:pt x="411231" y="239455"/>
                    </a:lnTo>
                    <a:lnTo>
                      <a:pt x="365228" y="239455"/>
                    </a:lnTo>
                    <a:cubicBezTo>
                      <a:pt x="332247" y="239455"/>
                      <a:pt x="305347" y="266284"/>
                      <a:pt x="305347" y="299337"/>
                    </a:cubicBezTo>
                    <a:lnTo>
                      <a:pt x="305347" y="387121"/>
                    </a:lnTo>
                    <a:cubicBezTo>
                      <a:pt x="305347" y="420102"/>
                      <a:pt x="332175" y="447002"/>
                      <a:pt x="365228" y="447002"/>
                    </a:cubicBezTo>
                    <a:lnTo>
                      <a:pt x="403504" y="447002"/>
                    </a:lnTo>
                    <a:cubicBezTo>
                      <a:pt x="427543" y="447002"/>
                      <a:pt x="447145" y="427400"/>
                      <a:pt x="447145" y="403361"/>
                    </a:cubicBezTo>
                    <a:lnTo>
                      <a:pt x="447145" y="223501"/>
                    </a:lnTo>
                    <a:cubicBezTo>
                      <a:pt x="447145" y="100232"/>
                      <a:pt x="346842" y="0"/>
                      <a:pt x="223644" y="0"/>
                    </a:cubicBezTo>
                    <a:close/>
                    <a:moveTo>
                      <a:pt x="81846" y="275370"/>
                    </a:moveTo>
                    <a:cubicBezTo>
                      <a:pt x="95081" y="275370"/>
                      <a:pt x="105812" y="286102"/>
                      <a:pt x="105812" y="299337"/>
                    </a:cubicBezTo>
                    <a:lnTo>
                      <a:pt x="105812" y="387121"/>
                    </a:lnTo>
                    <a:cubicBezTo>
                      <a:pt x="105812" y="400356"/>
                      <a:pt x="95081" y="411088"/>
                      <a:pt x="81846" y="411088"/>
                    </a:cubicBezTo>
                    <a:lnTo>
                      <a:pt x="43570" y="411088"/>
                    </a:lnTo>
                    <a:cubicBezTo>
                      <a:pt x="39277" y="411088"/>
                      <a:pt x="35843" y="407582"/>
                      <a:pt x="35843" y="403361"/>
                    </a:cubicBezTo>
                    <a:lnTo>
                      <a:pt x="35843" y="275370"/>
                    </a:lnTo>
                    <a:lnTo>
                      <a:pt x="81846" y="275370"/>
                    </a:lnTo>
                    <a:close/>
                    <a:moveTo>
                      <a:pt x="411088" y="403361"/>
                    </a:moveTo>
                    <a:cubicBezTo>
                      <a:pt x="411088" y="407654"/>
                      <a:pt x="407582" y="411088"/>
                      <a:pt x="403289" y="411088"/>
                    </a:cubicBezTo>
                    <a:lnTo>
                      <a:pt x="365014" y="411088"/>
                    </a:lnTo>
                    <a:cubicBezTo>
                      <a:pt x="351778" y="411088"/>
                      <a:pt x="341047" y="400356"/>
                      <a:pt x="341047" y="387121"/>
                    </a:cubicBezTo>
                    <a:lnTo>
                      <a:pt x="341047" y="299337"/>
                    </a:lnTo>
                    <a:cubicBezTo>
                      <a:pt x="341047" y="286102"/>
                      <a:pt x="351778" y="275370"/>
                      <a:pt x="365014" y="275370"/>
                    </a:cubicBezTo>
                    <a:lnTo>
                      <a:pt x="411016" y="275370"/>
                    </a:lnTo>
                    <a:lnTo>
                      <a:pt x="411016" y="403361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78" name="Gráfico 35">
              <a:extLst>
                <a:ext uri="{FF2B5EF4-FFF2-40B4-BE49-F238E27FC236}">
                  <a16:creationId xmlns:a16="http://schemas.microsoft.com/office/drawing/2014/main" id="{D5C1EF15-9079-243C-D406-6823051889C0}"/>
                </a:ext>
              </a:extLst>
            </p:cNvPr>
            <p:cNvGrpSpPr/>
            <p:nvPr/>
          </p:nvGrpSpPr>
          <p:grpSpPr>
            <a:xfrm>
              <a:off x="1885349" y="1419606"/>
              <a:ext cx="765513" cy="765513"/>
              <a:chOff x="2172542" y="982929"/>
              <a:chExt cx="765513" cy="765513"/>
            </a:xfrm>
          </p:grpSpPr>
          <p:sp>
            <p:nvSpPr>
              <p:cNvPr id="79" name="Forma Livre: Forma 78">
                <a:extLst>
                  <a:ext uri="{FF2B5EF4-FFF2-40B4-BE49-F238E27FC236}">
                    <a16:creationId xmlns:a16="http://schemas.microsoft.com/office/drawing/2014/main" id="{E7717DB8-190B-66DB-3F26-FCF1B6A77B3D}"/>
                  </a:ext>
                </a:extLst>
              </p:cNvPr>
              <p:cNvSpPr/>
              <p:nvPr/>
            </p:nvSpPr>
            <p:spPr>
              <a:xfrm>
                <a:off x="2172542" y="982929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0 h 765513"/>
                  <a:gd name="connsiteX6" fmla="*/ 382757 w 765513"/>
                  <a:gd name="connsiteY6" fmla="*/ 729670 h 765513"/>
                  <a:gd name="connsiteX7" fmla="*/ 35843 w 765513"/>
                  <a:gd name="connsiteY7" fmla="*/ 382757 h 765513"/>
                  <a:gd name="connsiteX8" fmla="*/ 382757 w 765513"/>
                  <a:gd name="connsiteY8" fmla="*/ 35915 h 765513"/>
                  <a:gd name="connsiteX9" fmla="*/ 729670 w 765513"/>
                  <a:gd name="connsiteY9" fmla="*/ 382828 h 765513"/>
                  <a:gd name="connsiteX10" fmla="*/ 382757 w 765513"/>
                  <a:gd name="connsiteY10" fmla="*/ 729741 h 765513"/>
                  <a:gd name="connsiteX11" fmla="*/ 382757 w 765513"/>
                  <a:gd name="connsiteY11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lnTo>
                      <a:pt x="382757" y="0"/>
                    </a:ln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lnTo>
                      <a:pt x="382757" y="729741"/>
                    </a:ln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grpSp>
            <p:nvGrpSpPr>
              <p:cNvPr id="80" name="Gráfico 35">
                <a:extLst>
                  <a:ext uri="{FF2B5EF4-FFF2-40B4-BE49-F238E27FC236}">
                    <a16:creationId xmlns:a16="http://schemas.microsoft.com/office/drawing/2014/main" id="{785055B3-A001-A633-369F-2C9D3C3F4811}"/>
                  </a:ext>
                </a:extLst>
              </p:cNvPr>
              <p:cNvGrpSpPr/>
              <p:nvPr/>
            </p:nvGrpSpPr>
            <p:grpSpPr>
              <a:xfrm>
                <a:off x="2311049" y="1145332"/>
                <a:ext cx="478481" cy="440706"/>
                <a:chOff x="2311049" y="1145332"/>
                <a:chExt cx="478481" cy="440706"/>
              </a:xfrm>
              <a:solidFill>
                <a:srgbClr val="E0E621"/>
              </a:solidFill>
            </p:grpSpPr>
            <p:sp>
              <p:nvSpPr>
                <p:cNvPr id="81" name="Forma Livre: Forma 80">
                  <a:extLst>
                    <a:ext uri="{FF2B5EF4-FFF2-40B4-BE49-F238E27FC236}">
                      <a16:creationId xmlns:a16="http://schemas.microsoft.com/office/drawing/2014/main" id="{039D265D-4110-8EFB-1E39-B6062D315293}"/>
                    </a:ext>
                  </a:extLst>
                </p:cNvPr>
                <p:cNvSpPr/>
                <p:nvPr/>
              </p:nvSpPr>
              <p:spPr>
                <a:xfrm>
                  <a:off x="2311049" y="1217090"/>
                  <a:ext cx="297190" cy="368948"/>
                </a:xfrm>
                <a:custGeom>
                  <a:avLst/>
                  <a:gdLst>
                    <a:gd name="connsiteX0" fmla="*/ 148595 w 297190"/>
                    <a:gd name="connsiteY0" fmla="*/ 0 h 368948"/>
                    <a:gd name="connsiteX1" fmla="*/ 0 w 297190"/>
                    <a:gd name="connsiteY1" fmla="*/ 220353 h 368948"/>
                    <a:gd name="connsiteX2" fmla="*/ 148595 w 297190"/>
                    <a:gd name="connsiteY2" fmla="*/ 368949 h 368948"/>
                    <a:gd name="connsiteX3" fmla="*/ 297191 w 297190"/>
                    <a:gd name="connsiteY3" fmla="*/ 220353 h 368948"/>
                    <a:gd name="connsiteX4" fmla="*/ 148595 w 297190"/>
                    <a:gd name="connsiteY4" fmla="*/ 0 h 368948"/>
                    <a:gd name="connsiteX5" fmla="*/ 263136 w 297190"/>
                    <a:gd name="connsiteY5" fmla="*/ 220353 h 368948"/>
                    <a:gd name="connsiteX6" fmla="*/ 148595 w 297190"/>
                    <a:gd name="connsiteY6" fmla="*/ 334894 h 368948"/>
                    <a:gd name="connsiteX7" fmla="*/ 34055 w 297190"/>
                    <a:gd name="connsiteY7" fmla="*/ 220353 h 368948"/>
                    <a:gd name="connsiteX8" fmla="*/ 148595 w 297190"/>
                    <a:gd name="connsiteY8" fmla="*/ 36773 h 368948"/>
                    <a:gd name="connsiteX9" fmla="*/ 263136 w 297190"/>
                    <a:gd name="connsiteY9" fmla="*/ 220353 h 3689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97190" h="368948">
                      <a:moveTo>
                        <a:pt x="148595" y="0"/>
                      </a:moveTo>
                      <a:cubicBezTo>
                        <a:pt x="121552" y="0"/>
                        <a:pt x="0" y="132856"/>
                        <a:pt x="0" y="220353"/>
                      </a:cubicBezTo>
                      <a:cubicBezTo>
                        <a:pt x="0" y="302342"/>
                        <a:pt x="66678" y="368949"/>
                        <a:pt x="148595" y="368949"/>
                      </a:cubicBezTo>
                      <a:cubicBezTo>
                        <a:pt x="230512" y="368949"/>
                        <a:pt x="297191" y="302270"/>
                        <a:pt x="297191" y="220353"/>
                      </a:cubicBezTo>
                      <a:cubicBezTo>
                        <a:pt x="297191" y="132856"/>
                        <a:pt x="175639" y="0"/>
                        <a:pt x="148595" y="0"/>
                      </a:cubicBezTo>
                      <a:close/>
                      <a:moveTo>
                        <a:pt x="263136" y="220353"/>
                      </a:moveTo>
                      <a:cubicBezTo>
                        <a:pt x="263136" y="283454"/>
                        <a:pt x="211697" y="334823"/>
                        <a:pt x="148595" y="334894"/>
                      </a:cubicBezTo>
                      <a:cubicBezTo>
                        <a:pt x="85494" y="334894"/>
                        <a:pt x="34126" y="283454"/>
                        <a:pt x="34055" y="220353"/>
                      </a:cubicBezTo>
                      <a:cubicBezTo>
                        <a:pt x="34055" y="155392"/>
                        <a:pt x="121194" y="59309"/>
                        <a:pt x="148595" y="36773"/>
                      </a:cubicBezTo>
                      <a:cubicBezTo>
                        <a:pt x="175996" y="59238"/>
                        <a:pt x="263136" y="155392"/>
                        <a:pt x="263136" y="220353"/>
                      </a:cubicBezTo>
                      <a:close/>
                    </a:path>
                  </a:pathLst>
                </a:custGeom>
                <a:solidFill>
                  <a:srgbClr val="E0E621"/>
                </a:solidFill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pt-BR"/>
                </a:p>
              </p:txBody>
            </p:sp>
            <p:sp>
              <p:nvSpPr>
                <p:cNvPr id="82" name="Forma Livre: Forma 81">
                  <a:extLst>
                    <a:ext uri="{FF2B5EF4-FFF2-40B4-BE49-F238E27FC236}">
                      <a16:creationId xmlns:a16="http://schemas.microsoft.com/office/drawing/2014/main" id="{1E130C65-FD34-AB2D-E64F-1C76CFFDE037}"/>
                    </a:ext>
                  </a:extLst>
                </p:cNvPr>
                <p:cNvSpPr/>
                <p:nvPr/>
              </p:nvSpPr>
              <p:spPr>
                <a:xfrm>
                  <a:off x="2587922" y="1145332"/>
                  <a:ext cx="201608" cy="249399"/>
                </a:xfrm>
                <a:custGeom>
                  <a:avLst/>
                  <a:gdLst>
                    <a:gd name="connsiteX0" fmla="*/ 100804 w 201608"/>
                    <a:gd name="connsiteY0" fmla="*/ 0 h 249399"/>
                    <a:gd name="connsiteX1" fmla="*/ 0 w 201608"/>
                    <a:gd name="connsiteY1" fmla="*/ 148595 h 249399"/>
                    <a:gd name="connsiteX2" fmla="*/ 100804 w 201608"/>
                    <a:gd name="connsiteY2" fmla="*/ 249400 h 249399"/>
                    <a:gd name="connsiteX3" fmla="*/ 201609 w 201608"/>
                    <a:gd name="connsiteY3" fmla="*/ 148595 h 249399"/>
                    <a:gd name="connsiteX4" fmla="*/ 100804 w 201608"/>
                    <a:gd name="connsiteY4" fmla="*/ 0 h 249399"/>
                    <a:gd name="connsiteX5" fmla="*/ 167483 w 201608"/>
                    <a:gd name="connsiteY5" fmla="*/ 148595 h 249399"/>
                    <a:gd name="connsiteX6" fmla="*/ 100804 w 201608"/>
                    <a:gd name="connsiteY6" fmla="*/ 215274 h 249399"/>
                    <a:gd name="connsiteX7" fmla="*/ 34126 w 201608"/>
                    <a:gd name="connsiteY7" fmla="*/ 148595 h 249399"/>
                    <a:gd name="connsiteX8" fmla="*/ 100804 w 201608"/>
                    <a:gd name="connsiteY8" fmla="*/ 35915 h 249399"/>
                    <a:gd name="connsiteX9" fmla="*/ 167483 w 201608"/>
                    <a:gd name="connsiteY9" fmla="*/ 148595 h 24939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01608" h="249399">
                      <a:moveTo>
                        <a:pt x="100804" y="0"/>
                      </a:moveTo>
                      <a:cubicBezTo>
                        <a:pt x="73833" y="0"/>
                        <a:pt x="0" y="84278"/>
                        <a:pt x="0" y="148595"/>
                      </a:cubicBezTo>
                      <a:cubicBezTo>
                        <a:pt x="0" y="204113"/>
                        <a:pt x="45215" y="249400"/>
                        <a:pt x="100804" y="249400"/>
                      </a:cubicBezTo>
                      <a:cubicBezTo>
                        <a:pt x="156394" y="249400"/>
                        <a:pt x="201609" y="204185"/>
                        <a:pt x="201609" y="148595"/>
                      </a:cubicBezTo>
                      <a:cubicBezTo>
                        <a:pt x="201609" y="84278"/>
                        <a:pt x="127776" y="0"/>
                        <a:pt x="100804" y="0"/>
                      </a:cubicBezTo>
                      <a:close/>
                      <a:moveTo>
                        <a:pt x="167483" y="148595"/>
                      </a:moveTo>
                      <a:cubicBezTo>
                        <a:pt x="167483" y="185369"/>
                        <a:pt x="137578" y="215274"/>
                        <a:pt x="100804" y="215274"/>
                      </a:cubicBezTo>
                      <a:cubicBezTo>
                        <a:pt x="64031" y="215274"/>
                        <a:pt x="34126" y="185369"/>
                        <a:pt x="34126" y="148595"/>
                      </a:cubicBezTo>
                      <a:cubicBezTo>
                        <a:pt x="34126" y="102736"/>
                        <a:pt x="83777" y="48936"/>
                        <a:pt x="100804" y="35915"/>
                      </a:cubicBezTo>
                      <a:cubicBezTo>
                        <a:pt x="117903" y="48936"/>
                        <a:pt x="167483" y="102808"/>
                        <a:pt x="167483" y="148595"/>
                      </a:cubicBezTo>
                      <a:close/>
                    </a:path>
                  </a:pathLst>
                </a:custGeom>
                <a:solidFill>
                  <a:srgbClr val="E0E621"/>
                </a:solidFill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pt-BR"/>
                </a:p>
              </p:txBody>
            </p:sp>
            <p:sp>
              <p:nvSpPr>
                <p:cNvPr id="83" name="Forma Livre: Forma 82">
                  <a:extLst>
                    <a:ext uri="{FF2B5EF4-FFF2-40B4-BE49-F238E27FC236}">
                      <a16:creationId xmlns:a16="http://schemas.microsoft.com/office/drawing/2014/main" id="{C5602FF6-D1E8-4DBC-6E62-1F216ACE422D}"/>
                    </a:ext>
                  </a:extLst>
                </p:cNvPr>
                <p:cNvSpPr/>
                <p:nvPr/>
              </p:nvSpPr>
              <p:spPr>
                <a:xfrm>
                  <a:off x="2468015" y="1445957"/>
                  <a:ext cx="81845" cy="81845"/>
                </a:xfrm>
                <a:custGeom>
                  <a:avLst/>
                  <a:gdLst>
                    <a:gd name="connsiteX0" fmla="*/ 17242 w 81845"/>
                    <a:gd name="connsiteY0" fmla="*/ 81846 h 81845"/>
                    <a:gd name="connsiteX1" fmla="*/ 17242 w 81845"/>
                    <a:gd name="connsiteY1" fmla="*/ 81846 h 81845"/>
                    <a:gd name="connsiteX2" fmla="*/ 81846 w 81845"/>
                    <a:gd name="connsiteY2" fmla="*/ 17027 h 81845"/>
                    <a:gd name="connsiteX3" fmla="*/ 64818 w 81845"/>
                    <a:gd name="connsiteY3" fmla="*/ 0 h 81845"/>
                    <a:gd name="connsiteX4" fmla="*/ 47862 w 81845"/>
                    <a:gd name="connsiteY4" fmla="*/ 16598 h 81845"/>
                    <a:gd name="connsiteX5" fmla="*/ 17027 w 81845"/>
                    <a:gd name="connsiteY5" fmla="*/ 47791 h 81845"/>
                    <a:gd name="connsiteX6" fmla="*/ 0 w 81845"/>
                    <a:gd name="connsiteY6" fmla="*/ 64818 h 81845"/>
                    <a:gd name="connsiteX7" fmla="*/ 17242 w 81845"/>
                    <a:gd name="connsiteY7" fmla="*/ 81846 h 818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81845" h="81845">
                      <a:moveTo>
                        <a:pt x="17242" y="81846"/>
                      </a:moveTo>
                      <a:lnTo>
                        <a:pt x="17242" y="81846"/>
                      </a:lnTo>
                      <a:cubicBezTo>
                        <a:pt x="52370" y="80128"/>
                        <a:pt x="80128" y="52370"/>
                        <a:pt x="81846" y="17027"/>
                      </a:cubicBezTo>
                      <a:cubicBezTo>
                        <a:pt x="81846" y="7655"/>
                        <a:pt x="74190" y="0"/>
                        <a:pt x="64818" y="0"/>
                      </a:cubicBezTo>
                      <a:cubicBezTo>
                        <a:pt x="55446" y="0"/>
                        <a:pt x="47791" y="7655"/>
                        <a:pt x="47862" y="16598"/>
                      </a:cubicBezTo>
                      <a:cubicBezTo>
                        <a:pt x="46360" y="33268"/>
                        <a:pt x="33196" y="46432"/>
                        <a:pt x="17027" y="47791"/>
                      </a:cubicBezTo>
                      <a:cubicBezTo>
                        <a:pt x="7655" y="47791"/>
                        <a:pt x="0" y="55446"/>
                        <a:pt x="0" y="64818"/>
                      </a:cubicBezTo>
                      <a:cubicBezTo>
                        <a:pt x="0" y="74190"/>
                        <a:pt x="7655" y="81846"/>
                        <a:pt x="17242" y="81846"/>
                      </a:cubicBezTo>
                      <a:close/>
                    </a:path>
                  </a:pathLst>
                </a:custGeom>
                <a:solidFill>
                  <a:srgbClr val="E0E621"/>
                </a:solidFill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pt-BR"/>
                </a:p>
              </p:txBody>
            </p:sp>
          </p:grpSp>
        </p:grpSp>
        <p:grpSp>
          <p:nvGrpSpPr>
            <p:cNvPr id="84" name="Gráfico 31">
              <a:extLst>
                <a:ext uri="{FF2B5EF4-FFF2-40B4-BE49-F238E27FC236}">
                  <a16:creationId xmlns:a16="http://schemas.microsoft.com/office/drawing/2014/main" id="{4FDE01B8-031A-333F-C2F0-84A7E35F8509}"/>
                </a:ext>
              </a:extLst>
            </p:cNvPr>
            <p:cNvGrpSpPr/>
            <p:nvPr/>
          </p:nvGrpSpPr>
          <p:grpSpPr>
            <a:xfrm>
              <a:off x="2978827" y="1419603"/>
              <a:ext cx="765513" cy="765513"/>
              <a:chOff x="3266020" y="982926"/>
              <a:chExt cx="765513" cy="765513"/>
            </a:xfrm>
          </p:grpSpPr>
          <p:sp>
            <p:nvSpPr>
              <p:cNvPr id="85" name="Forma Livre: Forma 84">
                <a:extLst>
                  <a:ext uri="{FF2B5EF4-FFF2-40B4-BE49-F238E27FC236}">
                    <a16:creationId xmlns:a16="http://schemas.microsoft.com/office/drawing/2014/main" id="{FBDB56FF-FDF1-7417-9E8A-34740FC3A464}"/>
                  </a:ext>
                </a:extLst>
              </p:cNvPr>
              <p:cNvSpPr/>
              <p:nvPr/>
            </p:nvSpPr>
            <p:spPr>
              <a:xfrm>
                <a:off x="3301934" y="1018840"/>
                <a:ext cx="693826" cy="693755"/>
              </a:xfrm>
              <a:custGeom>
                <a:avLst/>
                <a:gdLst>
                  <a:gd name="connsiteX0" fmla="*/ 346842 w 693826"/>
                  <a:gd name="connsiteY0" fmla="*/ 0 h 693755"/>
                  <a:gd name="connsiteX1" fmla="*/ 0 w 693826"/>
                  <a:gd name="connsiteY1" fmla="*/ 346842 h 693755"/>
                  <a:gd name="connsiteX2" fmla="*/ 346913 w 693826"/>
                  <a:gd name="connsiteY2" fmla="*/ 693755 h 693755"/>
                  <a:gd name="connsiteX3" fmla="*/ 693827 w 693826"/>
                  <a:gd name="connsiteY3" fmla="*/ 346842 h 693755"/>
                  <a:gd name="connsiteX4" fmla="*/ 346842 w 693826"/>
                  <a:gd name="connsiteY4" fmla="*/ 0 h 693755"/>
                  <a:gd name="connsiteX5" fmla="*/ 322016 w 693826"/>
                  <a:gd name="connsiteY5" fmla="*/ 474475 h 693755"/>
                  <a:gd name="connsiteX6" fmla="*/ 287246 w 693826"/>
                  <a:gd name="connsiteY6" fmla="*/ 509245 h 693755"/>
                  <a:gd name="connsiteX7" fmla="*/ 218851 w 693826"/>
                  <a:gd name="connsiteY7" fmla="*/ 537576 h 693755"/>
                  <a:gd name="connsiteX8" fmla="*/ 151171 w 693826"/>
                  <a:gd name="connsiteY8" fmla="*/ 509603 h 693755"/>
                  <a:gd name="connsiteX9" fmla="*/ 123269 w 693826"/>
                  <a:gd name="connsiteY9" fmla="*/ 441565 h 693755"/>
                  <a:gd name="connsiteX10" fmla="*/ 151529 w 693826"/>
                  <a:gd name="connsiteY10" fmla="*/ 373527 h 693755"/>
                  <a:gd name="connsiteX11" fmla="*/ 239813 w 693826"/>
                  <a:gd name="connsiteY11" fmla="*/ 285243 h 693755"/>
                  <a:gd name="connsiteX12" fmla="*/ 307851 w 693826"/>
                  <a:gd name="connsiteY12" fmla="*/ 256983 h 693755"/>
                  <a:gd name="connsiteX13" fmla="*/ 308208 w 693826"/>
                  <a:gd name="connsiteY13" fmla="*/ 256983 h 693755"/>
                  <a:gd name="connsiteX14" fmla="*/ 375888 w 693826"/>
                  <a:gd name="connsiteY14" fmla="*/ 284885 h 693755"/>
                  <a:gd name="connsiteX15" fmla="*/ 401787 w 693826"/>
                  <a:gd name="connsiteY15" fmla="*/ 333105 h 693755"/>
                  <a:gd name="connsiteX16" fmla="*/ 387765 w 693826"/>
                  <a:gd name="connsiteY16" fmla="*/ 354282 h 693755"/>
                  <a:gd name="connsiteX17" fmla="*/ 366588 w 693826"/>
                  <a:gd name="connsiteY17" fmla="*/ 340331 h 693755"/>
                  <a:gd name="connsiteX18" fmla="*/ 350419 w 693826"/>
                  <a:gd name="connsiteY18" fmla="*/ 310283 h 693755"/>
                  <a:gd name="connsiteX19" fmla="*/ 308137 w 693826"/>
                  <a:gd name="connsiteY19" fmla="*/ 292898 h 693755"/>
                  <a:gd name="connsiteX20" fmla="*/ 307922 w 693826"/>
                  <a:gd name="connsiteY20" fmla="*/ 292898 h 693755"/>
                  <a:gd name="connsiteX21" fmla="*/ 265139 w 693826"/>
                  <a:gd name="connsiteY21" fmla="*/ 310641 h 693755"/>
                  <a:gd name="connsiteX22" fmla="*/ 176855 w 693826"/>
                  <a:gd name="connsiteY22" fmla="*/ 398925 h 693755"/>
                  <a:gd name="connsiteX23" fmla="*/ 159112 w 693826"/>
                  <a:gd name="connsiteY23" fmla="*/ 441708 h 693755"/>
                  <a:gd name="connsiteX24" fmla="*/ 176497 w 693826"/>
                  <a:gd name="connsiteY24" fmla="*/ 484205 h 693755"/>
                  <a:gd name="connsiteX25" fmla="*/ 218779 w 693826"/>
                  <a:gd name="connsiteY25" fmla="*/ 501590 h 693755"/>
                  <a:gd name="connsiteX26" fmla="*/ 218994 w 693826"/>
                  <a:gd name="connsiteY26" fmla="*/ 501590 h 693755"/>
                  <a:gd name="connsiteX27" fmla="*/ 261777 w 693826"/>
                  <a:gd name="connsiteY27" fmla="*/ 483847 h 693755"/>
                  <a:gd name="connsiteX28" fmla="*/ 296547 w 693826"/>
                  <a:gd name="connsiteY28" fmla="*/ 449077 h 693755"/>
                  <a:gd name="connsiteX29" fmla="*/ 321945 w 693826"/>
                  <a:gd name="connsiteY29" fmla="*/ 449077 h 693755"/>
                  <a:gd name="connsiteX30" fmla="*/ 321945 w 693826"/>
                  <a:gd name="connsiteY30" fmla="*/ 474475 h 693755"/>
                  <a:gd name="connsiteX31" fmla="*/ 542370 w 693826"/>
                  <a:gd name="connsiteY31" fmla="*/ 319942 h 693755"/>
                  <a:gd name="connsiteX32" fmla="*/ 454658 w 693826"/>
                  <a:gd name="connsiteY32" fmla="*/ 407654 h 693755"/>
                  <a:gd name="connsiteX33" fmla="*/ 386834 w 693826"/>
                  <a:gd name="connsiteY33" fmla="*/ 435699 h 693755"/>
                  <a:gd name="connsiteX34" fmla="*/ 319011 w 693826"/>
                  <a:gd name="connsiteY34" fmla="*/ 407654 h 693755"/>
                  <a:gd name="connsiteX35" fmla="*/ 293041 w 693826"/>
                  <a:gd name="connsiteY35" fmla="*/ 359505 h 693755"/>
                  <a:gd name="connsiteX36" fmla="*/ 306992 w 693826"/>
                  <a:gd name="connsiteY36" fmla="*/ 338257 h 693755"/>
                  <a:gd name="connsiteX37" fmla="*/ 328241 w 693826"/>
                  <a:gd name="connsiteY37" fmla="*/ 352208 h 693755"/>
                  <a:gd name="connsiteX38" fmla="*/ 344481 w 693826"/>
                  <a:gd name="connsiteY38" fmla="*/ 382256 h 693755"/>
                  <a:gd name="connsiteX39" fmla="*/ 429403 w 693826"/>
                  <a:gd name="connsiteY39" fmla="*/ 382256 h 693755"/>
                  <a:gd name="connsiteX40" fmla="*/ 517115 w 693826"/>
                  <a:gd name="connsiteY40" fmla="*/ 294544 h 693755"/>
                  <a:gd name="connsiteX41" fmla="*/ 517115 w 693826"/>
                  <a:gd name="connsiteY41" fmla="*/ 209622 h 693755"/>
                  <a:gd name="connsiteX42" fmla="*/ 474618 w 693826"/>
                  <a:gd name="connsiteY42" fmla="*/ 192165 h 693755"/>
                  <a:gd name="connsiteX43" fmla="*/ 432121 w 693826"/>
                  <a:gd name="connsiteY43" fmla="*/ 209622 h 693755"/>
                  <a:gd name="connsiteX44" fmla="*/ 397566 w 693826"/>
                  <a:gd name="connsiteY44" fmla="*/ 244177 h 693755"/>
                  <a:gd name="connsiteX45" fmla="*/ 372168 w 693826"/>
                  <a:gd name="connsiteY45" fmla="*/ 244177 h 693755"/>
                  <a:gd name="connsiteX46" fmla="*/ 372168 w 693826"/>
                  <a:gd name="connsiteY46" fmla="*/ 218779 h 693755"/>
                  <a:gd name="connsiteX47" fmla="*/ 406724 w 693826"/>
                  <a:gd name="connsiteY47" fmla="*/ 184224 h 693755"/>
                  <a:gd name="connsiteX48" fmla="*/ 474547 w 693826"/>
                  <a:gd name="connsiteY48" fmla="*/ 156251 h 693755"/>
                  <a:gd name="connsiteX49" fmla="*/ 542370 w 693826"/>
                  <a:gd name="connsiteY49" fmla="*/ 184224 h 693755"/>
                  <a:gd name="connsiteX50" fmla="*/ 542370 w 693826"/>
                  <a:gd name="connsiteY50" fmla="*/ 319870 h 693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693826" h="693755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755"/>
                      <a:pt x="346913" y="693755"/>
                    </a:cubicBezTo>
                    <a:cubicBezTo>
                      <a:pt x="538220" y="693755"/>
                      <a:pt x="693827" y="538149"/>
                      <a:pt x="693827" y="346842"/>
                    </a:cubicBezTo>
                    <a:cubicBezTo>
                      <a:pt x="693827" y="155535"/>
                      <a:pt x="538149" y="0"/>
                      <a:pt x="346842" y="0"/>
                    </a:cubicBezTo>
                    <a:close/>
                    <a:moveTo>
                      <a:pt x="322016" y="474475"/>
                    </a:moveTo>
                    <a:lnTo>
                      <a:pt x="287246" y="509245"/>
                    </a:lnTo>
                    <a:cubicBezTo>
                      <a:pt x="268359" y="528132"/>
                      <a:pt x="243605" y="537576"/>
                      <a:pt x="218851" y="537576"/>
                    </a:cubicBezTo>
                    <a:cubicBezTo>
                      <a:pt x="194097" y="537576"/>
                      <a:pt x="169772" y="528276"/>
                      <a:pt x="151171" y="509603"/>
                    </a:cubicBezTo>
                    <a:cubicBezTo>
                      <a:pt x="133070" y="491502"/>
                      <a:pt x="123198" y="467392"/>
                      <a:pt x="123269" y="441565"/>
                    </a:cubicBezTo>
                    <a:cubicBezTo>
                      <a:pt x="123341" y="415810"/>
                      <a:pt x="133428" y="391699"/>
                      <a:pt x="151529" y="373527"/>
                    </a:cubicBezTo>
                    <a:lnTo>
                      <a:pt x="239813" y="285243"/>
                    </a:lnTo>
                    <a:cubicBezTo>
                      <a:pt x="257985" y="267071"/>
                      <a:pt x="282095" y="257055"/>
                      <a:pt x="307851" y="256983"/>
                    </a:cubicBezTo>
                    <a:lnTo>
                      <a:pt x="308208" y="256983"/>
                    </a:lnTo>
                    <a:cubicBezTo>
                      <a:pt x="333892" y="256983"/>
                      <a:pt x="357859" y="266856"/>
                      <a:pt x="375888" y="284885"/>
                    </a:cubicBezTo>
                    <a:cubicBezTo>
                      <a:pt x="389124" y="298121"/>
                      <a:pt x="398067" y="314790"/>
                      <a:pt x="401787" y="333105"/>
                    </a:cubicBezTo>
                    <a:cubicBezTo>
                      <a:pt x="403790" y="342835"/>
                      <a:pt x="397494" y="352279"/>
                      <a:pt x="387765" y="354282"/>
                    </a:cubicBezTo>
                    <a:cubicBezTo>
                      <a:pt x="378035" y="356286"/>
                      <a:pt x="368591" y="349990"/>
                      <a:pt x="366588" y="340331"/>
                    </a:cubicBezTo>
                    <a:cubicBezTo>
                      <a:pt x="364227" y="328884"/>
                      <a:pt x="358646" y="318511"/>
                      <a:pt x="350419" y="310283"/>
                    </a:cubicBezTo>
                    <a:cubicBezTo>
                      <a:pt x="339187" y="299051"/>
                      <a:pt x="324163" y="292898"/>
                      <a:pt x="308137" y="292898"/>
                    </a:cubicBezTo>
                    <a:lnTo>
                      <a:pt x="307922" y="292898"/>
                    </a:lnTo>
                    <a:cubicBezTo>
                      <a:pt x="291753" y="292898"/>
                      <a:pt x="276515" y="299266"/>
                      <a:pt x="265139" y="310641"/>
                    </a:cubicBezTo>
                    <a:lnTo>
                      <a:pt x="176855" y="398925"/>
                    </a:lnTo>
                    <a:cubicBezTo>
                      <a:pt x="165480" y="410301"/>
                      <a:pt x="159184" y="425539"/>
                      <a:pt x="159112" y="441708"/>
                    </a:cubicBezTo>
                    <a:cubicBezTo>
                      <a:pt x="159112" y="457877"/>
                      <a:pt x="165265" y="472973"/>
                      <a:pt x="176497" y="484205"/>
                    </a:cubicBezTo>
                    <a:cubicBezTo>
                      <a:pt x="187730" y="495437"/>
                      <a:pt x="202754" y="501590"/>
                      <a:pt x="218779" y="501590"/>
                    </a:cubicBezTo>
                    <a:lnTo>
                      <a:pt x="218994" y="501590"/>
                    </a:lnTo>
                    <a:cubicBezTo>
                      <a:pt x="235163" y="501590"/>
                      <a:pt x="250401" y="495223"/>
                      <a:pt x="261777" y="483847"/>
                    </a:cubicBezTo>
                    <a:lnTo>
                      <a:pt x="296547" y="449077"/>
                    </a:lnTo>
                    <a:cubicBezTo>
                      <a:pt x="303558" y="442066"/>
                      <a:pt x="314934" y="442066"/>
                      <a:pt x="321945" y="449077"/>
                    </a:cubicBezTo>
                    <a:cubicBezTo>
                      <a:pt x="328956" y="456088"/>
                      <a:pt x="328956" y="467464"/>
                      <a:pt x="321945" y="474475"/>
                    </a:cubicBezTo>
                    <a:close/>
                    <a:moveTo>
                      <a:pt x="542370" y="319942"/>
                    </a:moveTo>
                    <a:lnTo>
                      <a:pt x="454658" y="407654"/>
                    </a:lnTo>
                    <a:cubicBezTo>
                      <a:pt x="435985" y="426326"/>
                      <a:pt x="411374" y="435699"/>
                      <a:pt x="386834" y="435699"/>
                    </a:cubicBezTo>
                    <a:cubicBezTo>
                      <a:pt x="362295" y="435699"/>
                      <a:pt x="337684" y="426326"/>
                      <a:pt x="319011" y="407654"/>
                    </a:cubicBezTo>
                    <a:cubicBezTo>
                      <a:pt x="305776" y="394490"/>
                      <a:pt x="296833" y="377820"/>
                      <a:pt x="293041" y="359505"/>
                    </a:cubicBezTo>
                    <a:cubicBezTo>
                      <a:pt x="291038" y="349775"/>
                      <a:pt x="297262" y="340331"/>
                      <a:pt x="306992" y="338257"/>
                    </a:cubicBezTo>
                    <a:cubicBezTo>
                      <a:pt x="316722" y="336253"/>
                      <a:pt x="326166" y="342478"/>
                      <a:pt x="328241" y="352208"/>
                    </a:cubicBezTo>
                    <a:cubicBezTo>
                      <a:pt x="330601" y="363654"/>
                      <a:pt x="336253" y="374028"/>
                      <a:pt x="344481" y="382256"/>
                    </a:cubicBezTo>
                    <a:cubicBezTo>
                      <a:pt x="367876" y="405650"/>
                      <a:pt x="406008" y="405650"/>
                      <a:pt x="429403" y="382256"/>
                    </a:cubicBezTo>
                    <a:lnTo>
                      <a:pt x="517115" y="294544"/>
                    </a:lnTo>
                    <a:cubicBezTo>
                      <a:pt x="540509" y="271149"/>
                      <a:pt x="540509" y="233016"/>
                      <a:pt x="517115" y="209622"/>
                    </a:cubicBezTo>
                    <a:cubicBezTo>
                      <a:pt x="505811" y="198318"/>
                      <a:pt x="490715" y="192165"/>
                      <a:pt x="474618" y="192165"/>
                    </a:cubicBezTo>
                    <a:cubicBezTo>
                      <a:pt x="458521" y="192165"/>
                      <a:pt x="443425" y="198389"/>
                      <a:pt x="432121" y="209622"/>
                    </a:cubicBezTo>
                    <a:lnTo>
                      <a:pt x="397566" y="244177"/>
                    </a:lnTo>
                    <a:cubicBezTo>
                      <a:pt x="390555" y="251188"/>
                      <a:pt x="379179" y="251188"/>
                      <a:pt x="372168" y="244177"/>
                    </a:cubicBezTo>
                    <a:cubicBezTo>
                      <a:pt x="365157" y="237166"/>
                      <a:pt x="365157" y="225791"/>
                      <a:pt x="372168" y="218779"/>
                    </a:cubicBezTo>
                    <a:lnTo>
                      <a:pt x="406724" y="184224"/>
                    </a:lnTo>
                    <a:cubicBezTo>
                      <a:pt x="424752" y="166195"/>
                      <a:pt x="448863" y="156251"/>
                      <a:pt x="474547" y="156251"/>
                    </a:cubicBezTo>
                    <a:cubicBezTo>
                      <a:pt x="500231" y="156251"/>
                      <a:pt x="524341" y="166195"/>
                      <a:pt x="542370" y="184224"/>
                    </a:cubicBezTo>
                    <a:cubicBezTo>
                      <a:pt x="579787" y="221641"/>
                      <a:pt x="579787" y="282524"/>
                      <a:pt x="542370" y="319870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86" name="Forma Livre: Forma 85">
                <a:extLst>
                  <a:ext uri="{FF2B5EF4-FFF2-40B4-BE49-F238E27FC236}">
                    <a16:creationId xmlns:a16="http://schemas.microsoft.com/office/drawing/2014/main" id="{E1FFEAD2-E618-11A0-9C5B-CED397E0AE65}"/>
                  </a:ext>
                </a:extLst>
              </p:cNvPr>
              <p:cNvSpPr/>
              <p:nvPr/>
            </p:nvSpPr>
            <p:spPr>
              <a:xfrm>
                <a:off x="3594601" y="1175091"/>
                <a:ext cx="277765" cy="279447"/>
              </a:xfrm>
              <a:custGeom>
                <a:avLst/>
                <a:gdLst>
                  <a:gd name="connsiteX0" fmla="*/ 181880 w 277765"/>
                  <a:gd name="connsiteY0" fmla="*/ 0 h 279447"/>
                  <a:gd name="connsiteX1" fmla="*/ 114057 w 277765"/>
                  <a:gd name="connsiteY1" fmla="*/ 27973 h 279447"/>
                  <a:gd name="connsiteX2" fmla="*/ 79502 w 277765"/>
                  <a:gd name="connsiteY2" fmla="*/ 62529 h 279447"/>
                  <a:gd name="connsiteX3" fmla="*/ 79502 w 277765"/>
                  <a:gd name="connsiteY3" fmla="*/ 87927 h 279447"/>
                  <a:gd name="connsiteX4" fmla="*/ 104900 w 277765"/>
                  <a:gd name="connsiteY4" fmla="*/ 87927 h 279447"/>
                  <a:gd name="connsiteX5" fmla="*/ 139455 w 277765"/>
                  <a:gd name="connsiteY5" fmla="*/ 53371 h 279447"/>
                  <a:gd name="connsiteX6" fmla="*/ 181952 w 277765"/>
                  <a:gd name="connsiteY6" fmla="*/ 35915 h 279447"/>
                  <a:gd name="connsiteX7" fmla="*/ 224448 w 277765"/>
                  <a:gd name="connsiteY7" fmla="*/ 53371 h 279447"/>
                  <a:gd name="connsiteX8" fmla="*/ 224448 w 277765"/>
                  <a:gd name="connsiteY8" fmla="*/ 138293 h 279447"/>
                  <a:gd name="connsiteX9" fmla="*/ 136736 w 277765"/>
                  <a:gd name="connsiteY9" fmla="*/ 226005 h 279447"/>
                  <a:gd name="connsiteX10" fmla="*/ 51814 w 277765"/>
                  <a:gd name="connsiteY10" fmla="*/ 226005 h 279447"/>
                  <a:gd name="connsiteX11" fmla="*/ 35574 w 277765"/>
                  <a:gd name="connsiteY11" fmla="*/ 195957 h 279447"/>
                  <a:gd name="connsiteX12" fmla="*/ 14326 w 277765"/>
                  <a:gd name="connsiteY12" fmla="*/ 182006 h 279447"/>
                  <a:gd name="connsiteX13" fmla="*/ 375 w 277765"/>
                  <a:gd name="connsiteY13" fmla="*/ 203254 h 279447"/>
                  <a:gd name="connsiteX14" fmla="*/ 26345 w 277765"/>
                  <a:gd name="connsiteY14" fmla="*/ 251403 h 279447"/>
                  <a:gd name="connsiteX15" fmla="*/ 94168 w 277765"/>
                  <a:gd name="connsiteY15" fmla="*/ 279448 h 279447"/>
                  <a:gd name="connsiteX16" fmla="*/ 161991 w 277765"/>
                  <a:gd name="connsiteY16" fmla="*/ 251403 h 279447"/>
                  <a:gd name="connsiteX17" fmla="*/ 249703 w 277765"/>
                  <a:gd name="connsiteY17" fmla="*/ 163691 h 279447"/>
                  <a:gd name="connsiteX18" fmla="*/ 249703 w 277765"/>
                  <a:gd name="connsiteY18" fmla="*/ 28045 h 279447"/>
                  <a:gd name="connsiteX19" fmla="*/ 181880 w 277765"/>
                  <a:gd name="connsiteY19" fmla="*/ 72 h 2794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277765" h="279447">
                    <a:moveTo>
                      <a:pt x="181880" y="0"/>
                    </a:moveTo>
                    <a:cubicBezTo>
                      <a:pt x="156196" y="0"/>
                      <a:pt x="132086" y="9945"/>
                      <a:pt x="114057" y="27973"/>
                    </a:cubicBezTo>
                    <a:lnTo>
                      <a:pt x="79502" y="62529"/>
                    </a:lnTo>
                    <a:cubicBezTo>
                      <a:pt x="72490" y="69540"/>
                      <a:pt x="72490" y="80915"/>
                      <a:pt x="79502" y="87927"/>
                    </a:cubicBezTo>
                    <a:cubicBezTo>
                      <a:pt x="86513" y="94938"/>
                      <a:pt x="97888" y="94938"/>
                      <a:pt x="104900" y="87927"/>
                    </a:cubicBezTo>
                    <a:lnTo>
                      <a:pt x="139455" y="53371"/>
                    </a:lnTo>
                    <a:cubicBezTo>
                      <a:pt x="150759" y="42067"/>
                      <a:pt x="165783" y="35915"/>
                      <a:pt x="181952" y="35915"/>
                    </a:cubicBezTo>
                    <a:cubicBezTo>
                      <a:pt x="198120" y="35915"/>
                      <a:pt x="213145" y="42139"/>
                      <a:pt x="224448" y="53371"/>
                    </a:cubicBezTo>
                    <a:cubicBezTo>
                      <a:pt x="247843" y="76766"/>
                      <a:pt x="247843" y="114898"/>
                      <a:pt x="224448" y="138293"/>
                    </a:cubicBezTo>
                    <a:lnTo>
                      <a:pt x="136736" y="226005"/>
                    </a:lnTo>
                    <a:cubicBezTo>
                      <a:pt x="113342" y="249400"/>
                      <a:pt x="75209" y="249400"/>
                      <a:pt x="51814" y="226005"/>
                    </a:cubicBezTo>
                    <a:cubicBezTo>
                      <a:pt x="43587" y="217778"/>
                      <a:pt x="37935" y="207404"/>
                      <a:pt x="35574" y="195957"/>
                    </a:cubicBezTo>
                    <a:cubicBezTo>
                      <a:pt x="33571" y="186227"/>
                      <a:pt x="24056" y="180003"/>
                      <a:pt x="14326" y="182006"/>
                    </a:cubicBezTo>
                    <a:cubicBezTo>
                      <a:pt x="4596" y="184009"/>
                      <a:pt x="-1628" y="193525"/>
                      <a:pt x="375" y="203254"/>
                    </a:cubicBezTo>
                    <a:cubicBezTo>
                      <a:pt x="4167" y="221570"/>
                      <a:pt x="13181" y="238168"/>
                      <a:pt x="26345" y="251403"/>
                    </a:cubicBezTo>
                    <a:cubicBezTo>
                      <a:pt x="45018" y="270076"/>
                      <a:pt x="69629" y="279448"/>
                      <a:pt x="94168" y="279448"/>
                    </a:cubicBezTo>
                    <a:cubicBezTo>
                      <a:pt x="118707" y="279448"/>
                      <a:pt x="143318" y="270076"/>
                      <a:pt x="161991" y="251403"/>
                    </a:cubicBezTo>
                    <a:lnTo>
                      <a:pt x="249703" y="163691"/>
                    </a:lnTo>
                    <a:cubicBezTo>
                      <a:pt x="287120" y="126274"/>
                      <a:pt x="287120" y="65391"/>
                      <a:pt x="249703" y="28045"/>
                    </a:cubicBezTo>
                    <a:cubicBezTo>
                      <a:pt x="231674" y="10016"/>
                      <a:pt x="207564" y="0"/>
                      <a:pt x="181880" y="72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87" name="Forma Livre: Forma 86">
                <a:extLst>
                  <a:ext uri="{FF2B5EF4-FFF2-40B4-BE49-F238E27FC236}">
                    <a16:creationId xmlns:a16="http://schemas.microsoft.com/office/drawing/2014/main" id="{8952F5CF-50A8-C20B-63A7-02E78D559DAB}"/>
                  </a:ext>
                </a:extLst>
              </p:cNvPr>
              <p:cNvSpPr/>
              <p:nvPr/>
            </p:nvSpPr>
            <p:spPr>
              <a:xfrm>
                <a:off x="3425346" y="1275824"/>
                <a:ext cx="278869" cy="280592"/>
              </a:xfrm>
              <a:custGeom>
                <a:avLst/>
                <a:gdLst>
                  <a:gd name="connsiteX0" fmla="*/ 173278 w 278869"/>
                  <a:gd name="connsiteY0" fmla="*/ 192094 h 280592"/>
                  <a:gd name="connsiteX1" fmla="*/ 138508 w 278869"/>
                  <a:gd name="connsiteY1" fmla="*/ 226864 h 280592"/>
                  <a:gd name="connsiteX2" fmla="*/ 95725 w 278869"/>
                  <a:gd name="connsiteY2" fmla="*/ 244606 h 280592"/>
                  <a:gd name="connsiteX3" fmla="*/ 95511 w 278869"/>
                  <a:gd name="connsiteY3" fmla="*/ 244606 h 280592"/>
                  <a:gd name="connsiteX4" fmla="*/ 53229 w 278869"/>
                  <a:gd name="connsiteY4" fmla="*/ 227221 h 280592"/>
                  <a:gd name="connsiteX5" fmla="*/ 35844 w 278869"/>
                  <a:gd name="connsiteY5" fmla="*/ 184725 h 280592"/>
                  <a:gd name="connsiteX6" fmla="*/ 53586 w 278869"/>
                  <a:gd name="connsiteY6" fmla="*/ 141942 h 280592"/>
                  <a:gd name="connsiteX7" fmla="*/ 141871 w 278869"/>
                  <a:gd name="connsiteY7" fmla="*/ 53657 h 280592"/>
                  <a:gd name="connsiteX8" fmla="*/ 184654 w 278869"/>
                  <a:gd name="connsiteY8" fmla="*/ 35915 h 280592"/>
                  <a:gd name="connsiteX9" fmla="*/ 184868 w 278869"/>
                  <a:gd name="connsiteY9" fmla="*/ 35915 h 280592"/>
                  <a:gd name="connsiteX10" fmla="*/ 227150 w 278869"/>
                  <a:gd name="connsiteY10" fmla="*/ 53300 h 280592"/>
                  <a:gd name="connsiteX11" fmla="*/ 243319 w 278869"/>
                  <a:gd name="connsiteY11" fmla="*/ 83348 h 280592"/>
                  <a:gd name="connsiteX12" fmla="*/ 264496 w 278869"/>
                  <a:gd name="connsiteY12" fmla="*/ 97299 h 280592"/>
                  <a:gd name="connsiteX13" fmla="*/ 278518 w 278869"/>
                  <a:gd name="connsiteY13" fmla="*/ 76122 h 280592"/>
                  <a:gd name="connsiteX14" fmla="*/ 252620 w 278869"/>
                  <a:gd name="connsiteY14" fmla="*/ 27902 h 280592"/>
                  <a:gd name="connsiteX15" fmla="*/ 184940 w 278869"/>
                  <a:gd name="connsiteY15" fmla="*/ 0 h 280592"/>
                  <a:gd name="connsiteX16" fmla="*/ 184582 w 278869"/>
                  <a:gd name="connsiteY16" fmla="*/ 0 h 280592"/>
                  <a:gd name="connsiteX17" fmla="*/ 116544 w 278869"/>
                  <a:gd name="connsiteY17" fmla="*/ 28260 h 280592"/>
                  <a:gd name="connsiteX18" fmla="*/ 28260 w 278869"/>
                  <a:gd name="connsiteY18" fmla="*/ 116544 h 280592"/>
                  <a:gd name="connsiteX19" fmla="*/ 0 w 278869"/>
                  <a:gd name="connsiteY19" fmla="*/ 184582 h 280592"/>
                  <a:gd name="connsiteX20" fmla="*/ 27902 w 278869"/>
                  <a:gd name="connsiteY20" fmla="*/ 252619 h 280592"/>
                  <a:gd name="connsiteX21" fmla="*/ 95582 w 278869"/>
                  <a:gd name="connsiteY21" fmla="*/ 280593 h 280592"/>
                  <a:gd name="connsiteX22" fmla="*/ 163978 w 278869"/>
                  <a:gd name="connsiteY22" fmla="*/ 252262 h 280592"/>
                  <a:gd name="connsiteX23" fmla="*/ 198748 w 278869"/>
                  <a:gd name="connsiteY23" fmla="*/ 217492 h 280592"/>
                  <a:gd name="connsiteX24" fmla="*/ 198748 w 278869"/>
                  <a:gd name="connsiteY24" fmla="*/ 192094 h 280592"/>
                  <a:gd name="connsiteX25" fmla="*/ 173350 w 278869"/>
                  <a:gd name="connsiteY25" fmla="*/ 192094 h 2805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278869" h="280592">
                    <a:moveTo>
                      <a:pt x="173278" y="192094"/>
                    </a:moveTo>
                    <a:lnTo>
                      <a:pt x="138508" y="226864"/>
                    </a:lnTo>
                    <a:cubicBezTo>
                      <a:pt x="127133" y="238239"/>
                      <a:pt x="111894" y="244535"/>
                      <a:pt x="95725" y="244606"/>
                    </a:cubicBezTo>
                    <a:lnTo>
                      <a:pt x="95511" y="244606"/>
                    </a:lnTo>
                    <a:cubicBezTo>
                      <a:pt x="79413" y="244606"/>
                      <a:pt x="64389" y="238454"/>
                      <a:pt x="53229" y="227221"/>
                    </a:cubicBezTo>
                    <a:cubicBezTo>
                      <a:pt x="41925" y="215989"/>
                      <a:pt x="35772" y="200822"/>
                      <a:pt x="35844" y="184725"/>
                    </a:cubicBezTo>
                    <a:cubicBezTo>
                      <a:pt x="35844" y="168556"/>
                      <a:pt x="42211" y="153317"/>
                      <a:pt x="53586" y="141942"/>
                    </a:cubicBezTo>
                    <a:lnTo>
                      <a:pt x="141871" y="53657"/>
                    </a:lnTo>
                    <a:cubicBezTo>
                      <a:pt x="153246" y="42282"/>
                      <a:pt x="168485" y="35986"/>
                      <a:pt x="184654" y="35915"/>
                    </a:cubicBezTo>
                    <a:lnTo>
                      <a:pt x="184868" y="35915"/>
                    </a:lnTo>
                    <a:cubicBezTo>
                      <a:pt x="200965" y="35915"/>
                      <a:pt x="215918" y="42067"/>
                      <a:pt x="227150" y="53300"/>
                    </a:cubicBezTo>
                    <a:cubicBezTo>
                      <a:pt x="235378" y="61527"/>
                      <a:pt x="240958" y="71901"/>
                      <a:pt x="243319" y="83348"/>
                    </a:cubicBezTo>
                    <a:cubicBezTo>
                      <a:pt x="245322" y="93078"/>
                      <a:pt x="254766" y="99302"/>
                      <a:pt x="264496" y="97299"/>
                    </a:cubicBezTo>
                    <a:cubicBezTo>
                      <a:pt x="274226" y="95296"/>
                      <a:pt x="280450" y="85852"/>
                      <a:pt x="278518" y="76122"/>
                    </a:cubicBezTo>
                    <a:cubicBezTo>
                      <a:pt x="274727" y="57735"/>
                      <a:pt x="265784" y="41066"/>
                      <a:pt x="252620" y="27902"/>
                    </a:cubicBezTo>
                    <a:cubicBezTo>
                      <a:pt x="234591" y="9873"/>
                      <a:pt x="210624" y="0"/>
                      <a:pt x="184940" y="0"/>
                    </a:cubicBezTo>
                    <a:lnTo>
                      <a:pt x="184582" y="0"/>
                    </a:lnTo>
                    <a:cubicBezTo>
                      <a:pt x="158826" y="72"/>
                      <a:pt x="134716" y="10159"/>
                      <a:pt x="116544" y="28260"/>
                    </a:cubicBezTo>
                    <a:lnTo>
                      <a:pt x="28260" y="116544"/>
                    </a:lnTo>
                    <a:cubicBezTo>
                      <a:pt x="10088" y="134716"/>
                      <a:pt x="72" y="158826"/>
                      <a:pt x="0" y="184582"/>
                    </a:cubicBezTo>
                    <a:cubicBezTo>
                      <a:pt x="-71" y="210337"/>
                      <a:pt x="9802" y="234519"/>
                      <a:pt x="27902" y="252619"/>
                    </a:cubicBezTo>
                    <a:cubicBezTo>
                      <a:pt x="46504" y="271221"/>
                      <a:pt x="71043" y="280593"/>
                      <a:pt x="95582" y="280593"/>
                    </a:cubicBezTo>
                    <a:cubicBezTo>
                      <a:pt x="120122" y="280593"/>
                      <a:pt x="145090" y="271149"/>
                      <a:pt x="163978" y="252262"/>
                    </a:cubicBezTo>
                    <a:lnTo>
                      <a:pt x="198748" y="217492"/>
                    </a:lnTo>
                    <a:cubicBezTo>
                      <a:pt x="205759" y="210480"/>
                      <a:pt x="205759" y="199105"/>
                      <a:pt x="198748" y="192094"/>
                    </a:cubicBezTo>
                    <a:cubicBezTo>
                      <a:pt x="191736" y="185082"/>
                      <a:pt x="180361" y="185082"/>
                      <a:pt x="173350" y="192094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88" name="Forma Livre: Forma 87">
                <a:extLst>
                  <a:ext uri="{FF2B5EF4-FFF2-40B4-BE49-F238E27FC236}">
                    <a16:creationId xmlns:a16="http://schemas.microsoft.com/office/drawing/2014/main" id="{AB9816A3-3D35-885F-BBE2-6EFFEB0523BF}"/>
                  </a:ext>
                </a:extLst>
              </p:cNvPr>
              <p:cNvSpPr/>
              <p:nvPr/>
            </p:nvSpPr>
            <p:spPr>
              <a:xfrm>
                <a:off x="3266020" y="982926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89" name="Gráfico 27">
              <a:extLst>
                <a:ext uri="{FF2B5EF4-FFF2-40B4-BE49-F238E27FC236}">
                  <a16:creationId xmlns:a16="http://schemas.microsoft.com/office/drawing/2014/main" id="{14935CC7-6125-D4C7-B16D-42A2176D8149}"/>
                </a:ext>
              </a:extLst>
            </p:cNvPr>
            <p:cNvGrpSpPr/>
            <p:nvPr/>
          </p:nvGrpSpPr>
          <p:grpSpPr>
            <a:xfrm>
              <a:off x="4074303" y="1418371"/>
              <a:ext cx="765513" cy="765513"/>
              <a:chOff x="4229973" y="981694"/>
              <a:chExt cx="765513" cy="765513"/>
            </a:xfrm>
          </p:grpSpPr>
          <p:sp>
            <p:nvSpPr>
              <p:cNvPr id="90" name="Forma Livre: Forma 89">
                <a:extLst>
                  <a:ext uri="{FF2B5EF4-FFF2-40B4-BE49-F238E27FC236}">
                    <a16:creationId xmlns:a16="http://schemas.microsoft.com/office/drawing/2014/main" id="{D81F66D8-DB0B-26AD-0845-465AC5426A27}"/>
                  </a:ext>
                </a:extLst>
              </p:cNvPr>
              <p:cNvSpPr/>
              <p:nvPr/>
            </p:nvSpPr>
            <p:spPr>
              <a:xfrm>
                <a:off x="4499118" y="1232310"/>
                <a:ext cx="227221" cy="319726"/>
              </a:xfrm>
              <a:custGeom>
                <a:avLst/>
                <a:gdLst>
                  <a:gd name="connsiteX0" fmla="*/ 219495 w 227221"/>
                  <a:gd name="connsiteY0" fmla="*/ 0 h 319726"/>
                  <a:gd name="connsiteX1" fmla="*/ 7727 w 227221"/>
                  <a:gd name="connsiteY1" fmla="*/ 0 h 319726"/>
                  <a:gd name="connsiteX2" fmla="*/ 0 w 227221"/>
                  <a:gd name="connsiteY2" fmla="*/ 7727 h 319726"/>
                  <a:gd name="connsiteX3" fmla="*/ 0 w 227221"/>
                  <a:gd name="connsiteY3" fmla="*/ 312000 h 319726"/>
                  <a:gd name="connsiteX4" fmla="*/ 7727 w 227221"/>
                  <a:gd name="connsiteY4" fmla="*/ 319727 h 319726"/>
                  <a:gd name="connsiteX5" fmla="*/ 219495 w 227221"/>
                  <a:gd name="connsiteY5" fmla="*/ 319727 h 319726"/>
                  <a:gd name="connsiteX6" fmla="*/ 227221 w 227221"/>
                  <a:gd name="connsiteY6" fmla="*/ 312000 h 319726"/>
                  <a:gd name="connsiteX7" fmla="*/ 227221 w 227221"/>
                  <a:gd name="connsiteY7" fmla="*/ 7727 h 319726"/>
                  <a:gd name="connsiteX8" fmla="*/ 219495 w 227221"/>
                  <a:gd name="connsiteY8" fmla="*/ 0 h 319726"/>
                  <a:gd name="connsiteX9" fmla="*/ 180289 w 227221"/>
                  <a:gd name="connsiteY9" fmla="*/ 269360 h 319726"/>
                  <a:gd name="connsiteX10" fmla="*/ 46646 w 227221"/>
                  <a:gd name="connsiteY10" fmla="*/ 269360 h 319726"/>
                  <a:gd name="connsiteX11" fmla="*/ 28689 w 227221"/>
                  <a:gd name="connsiteY11" fmla="*/ 251403 h 319726"/>
                  <a:gd name="connsiteX12" fmla="*/ 46646 w 227221"/>
                  <a:gd name="connsiteY12" fmla="*/ 233446 h 319726"/>
                  <a:gd name="connsiteX13" fmla="*/ 180289 w 227221"/>
                  <a:gd name="connsiteY13" fmla="*/ 233446 h 319726"/>
                  <a:gd name="connsiteX14" fmla="*/ 198246 w 227221"/>
                  <a:gd name="connsiteY14" fmla="*/ 251403 h 319726"/>
                  <a:gd name="connsiteX15" fmla="*/ 180289 w 227221"/>
                  <a:gd name="connsiteY15" fmla="*/ 269360 h 319726"/>
                  <a:gd name="connsiteX16" fmla="*/ 180289 w 227221"/>
                  <a:gd name="connsiteY16" fmla="*/ 175281 h 319726"/>
                  <a:gd name="connsiteX17" fmla="*/ 46646 w 227221"/>
                  <a:gd name="connsiteY17" fmla="*/ 175281 h 319726"/>
                  <a:gd name="connsiteX18" fmla="*/ 28689 w 227221"/>
                  <a:gd name="connsiteY18" fmla="*/ 157324 h 319726"/>
                  <a:gd name="connsiteX19" fmla="*/ 46646 w 227221"/>
                  <a:gd name="connsiteY19" fmla="*/ 139366 h 319726"/>
                  <a:gd name="connsiteX20" fmla="*/ 180289 w 227221"/>
                  <a:gd name="connsiteY20" fmla="*/ 139366 h 319726"/>
                  <a:gd name="connsiteX21" fmla="*/ 198246 w 227221"/>
                  <a:gd name="connsiteY21" fmla="*/ 157324 h 319726"/>
                  <a:gd name="connsiteX22" fmla="*/ 180289 w 227221"/>
                  <a:gd name="connsiteY22" fmla="*/ 175281 h 319726"/>
                  <a:gd name="connsiteX23" fmla="*/ 180289 w 227221"/>
                  <a:gd name="connsiteY23" fmla="*/ 81202 h 319726"/>
                  <a:gd name="connsiteX24" fmla="*/ 46646 w 227221"/>
                  <a:gd name="connsiteY24" fmla="*/ 81202 h 319726"/>
                  <a:gd name="connsiteX25" fmla="*/ 28689 w 227221"/>
                  <a:gd name="connsiteY25" fmla="*/ 63244 h 319726"/>
                  <a:gd name="connsiteX26" fmla="*/ 46646 w 227221"/>
                  <a:gd name="connsiteY26" fmla="*/ 45287 h 319726"/>
                  <a:gd name="connsiteX27" fmla="*/ 180289 w 227221"/>
                  <a:gd name="connsiteY27" fmla="*/ 45287 h 319726"/>
                  <a:gd name="connsiteX28" fmla="*/ 198246 w 227221"/>
                  <a:gd name="connsiteY28" fmla="*/ 63244 h 319726"/>
                  <a:gd name="connsiteX29" fmla="*/ 180289 w 227221"/>
                  <a:gd name="connsiteY29" fmla="*/ 81202 h 3197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227221" h="319726">
                    <a:moveTo>
                      <a:pt x="219495" y="0"/>
                    </a:moveTo>
                    <a:lnTo>
                      <a:pt x="7727" y="0"/>
                    </a:lnTo>
                    <a:cubicBezTo>
                      <a:pt x="3434" y="0"/>
                      <a:pt x="0" y="3506"/>
                      <a:pt x="0" y="7727"/>
                    </a:cubicBezTo>
                    <a:lnTo>
                      <a:pt x="0" y="312000"/>
                    </a:lnTo>
                    <a:cubicBezTo>
                      <a:pt x="0" y="316293"/>
                      <a:pt x="3506" y="319727"/>
                      <a:pt x="7727" y="319727"/>
                    </a:cubicBezTo>
                    <a:lnTo>
                      <a:pt x="219495" y="319727"/>
                    </a:lnTo>
                    <a:cubicBezTo>
                      <a:pt x="223787" y="319727"/>
                      <a:pt x="227221" y="316221"/>
                      <a:pt x="227221" y="312000"/>
                    </a:cubicBezTo>
                    <a:lnTo>
                      <a:pt x="227221" y="7727"/>
                    </a:lnTo>
                    <a:cubicBezTo>
                      <a:pt x="227221" y="3434"/>
                      <a:pt x="223716" y="0"/>
                      <a:pt x="219495" y="0"/>
                    </a:cubicBezTo>
                    <a:close/>
                    <a:moveTo>
                      <a:pt x="180289" y="269360"/>
                    </a:moveTo>
                    <a:lnTo>
                      <a:pt x="46646" y="269360"/>
                    </a:lnTo>
                    <a:cubicBezTo>
                      <a:pt x="36773" y="269360"/>
                      <a:pt x="28689" y="261348"/>
                      <a:pt x="28689" y="251403"/>
                    </a:cubicBezTo>
                    <a:cubicBezTo>
                      <a:pt x="28689" y="241459"/>
                      <a:pt x="36702" y="233446"/>
                      <a:pt x="46646" y="233446"/>
                    </a:cubicBezTo>
                    <a:lnTo>
                      <a:pt x="180289" y="233446"/>
                    </a:lnTo>
                    <a:cubicBezTo>
                      <a:pt x="190234" y="233446"/>
                      <a:pt x="198246" y="241459"/>
                      <a:pt x="198246" y="251403"/>
                    </a:cubicBezTo>
                    <a:cubicBezTo>
                      <a:pt x="198246" y="261348"/>
                      <a:pt x="190234" y="269360"/>
                      <a:pt x="180289" y="269360"/>
                    </a:cubicBezTo>
                    <a:close/>
                    <a:moveTo>
                      <a:pt x="180289" y="175281"/>
                    </a:moveTo>
                    <a:lnTo>
                      <a:pt x="46646" y="175281"/>
                    </a:lnTo>
                    <a:cubicBezTo>
                      <a:pt x="36773" y="175281"/>
                      <a:pt x="28689" y="167268"/>
                      <a:pt x="28689" y="157324"/>
                    </a:cubicBezTo>
                    <a:cubicBezTo>
                      <a:pt x="28689" y="147379"/>
                      <a:pt x="36702" y="139366"/>
                      <a:pt x="46646" y="139366"/>
                    </a:cubicBezTo>
                    <a:lnTo>
                      <a:pt x="180289" y="139366"/>
                    </a:lnTo>
                    <a:cubicBezTo>
                      <a:pt x="190234" y="139366"/>
                      <a:pt x="198246" y="147379"/>
                      <a:pt x="198246" y="157324"/>
                    </a:cubicBezTo>
                    <a:cubicBezTo>
                      <a:pt x="198246" y="167268"/>
                      <a:pt x="190234" y="175281"/>
                      <a:pt x="180289" y="175281"/>
                    </a:cubicBezTo>
                    <a:close/>
                    <a:moveTo>
                      <a:pt x="180289" y="81202"/>
                    </a:moveTo>
                    <a:lnTo>
                      <a:pt x="46646" y="81202"/>
                    </a:lnTo>
                    <a:cubicBezTo>
                      <a:pt x="36773" y="81202"/>
                      <a:pt x="28689" y="73189"/>
                      <a:pt x="28689" y="63244"/>
                    </a:cubicBezTo>
                    <a:cubicBezTo>
                      <a:pt x="28689" y="53300"/>
                      <a:pt x="36702" y="45287"/>
                      <a:pt x="46646" y="45287"/>
                    </a:cubicBezTo>
                    <a:lnTo>
                      <a:pt x="180289" y="45287"/>
                    </a:lnTo>
                    <a:cubicBezTo>
                      <a:pt x="190234" y="45287"/>
                      <a:pt x="198246" y="53300"/>
                      <a:pt x="198246" y="63244"/>
                    </a:cubicBezTo>
                    <a:cubicBezTo>
                      <a:pt x="198246" y="73189"/>
                      <a:pt x="190234" y="81202"/>
                      <a:pt x="180289" y="81202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91" name="Forma Livre: Forma 90">
                <a:extLst>
                  <a:ext uri="{FF2B5EF4-FFF2-40B4-BE49-F238E27FC236}">
                    <a16:creationId xmlns:a16="http://schemas.microsoft.com/office/drawing/2014/main" id="{71F884A6-1E5C-3BEB-EC2C-9954AAE7A189}"/>
                  </a:ext>
                </a:extLst>
              </p:cNvPr>
              <p:cNvSpPr/>
              <p:nvPr/>
            </p:nvSpPr>
            <p:spPr>
              <a:xfrm>
                <a:off x="4265887" y="1017608"/>
                <a:ext cx="693826" cy="693755"/>
              </a:xfrm>
              <a:custGeom>
                <a:avLst/>
                <a:gdLst>
                  <a:gd name="connsiteX0" fmla="*/ 346842 w 693826"/>
                  <a:gd name="connsiteY0" fmla="*/ 0 h 693755"/>
                  <a:gd name="connsiteX1" fmla="*/ 0 w 693826"/>
                  <a:gd name="connsiteY1" fmla="*/ 346842 h 693755"/>
                  <a:gd name="connsiteX2" fmla="*/ 346913 w 693826"/>
                  <a:gd name="connsiteY2" fmla="*/ 693755 h 693755"/>
                  <a:gd name="connsiteX3" fmla="*/ 693827 w 693826"/>
                  <a:gd name="connsiteY3" fmla="*/ 346842 h 693755"/>
                  <a:gd name="connsiteX4" fmla="*/ 346842 w 693826"/>
                  <a:gd name="connsiteY4" fmla="*/ 0 h 693755"/>
                  <a:gd name="connsiteX5" fmla="*/ 496367 w 693826"/>
                  <a:gd name="connsiteY5" fmla="*/ 526773 h 693755"/>
                  <a:gd name="connsiteX6" fmla="*/ 452726 w 693826"/>
                  <a:gd name="connsiteY6" fmla="*/ 570415 h 693755"/>
                  <a:gd name="connsiteX7" fmla="*/ 240958 w 693826"/>
                  <a:gd name="connsiteY7" fmla="*/ 570415 h 693755"/>
                  <a:gd name="connsiteX8" fmla="*/ 197316 w 693826"/>
                  <a:gd name="connsiteY8" fmla="*/ 526773 h 693755"/>
                  <a:gd name="connsiteX9" fmla="*/ 197316 w 693826"/>
                  <a:gd name="connsiteY9" fmla="*/ 222500 h 693755"/>
                  <a:gd name="connsiteX10" fmla="*/ 240958 w 693826"/>
                  <a:gd name="connsiteY10" fmla="*/ 178858 h 693755"/>
                  <a:gd name="connsiteX11" fmla="*/ 270290 w 693826"/>
                  <a:gd name="connsiteY11" fmla="*/ 178858 h 693755"/>
                  <a:gd name="connsiteX12" fmla="*/ 270290 w 693826"/>
                  <a:gd name="connsiteY12" fmla="*/ 141298 h 693755"/>
                  <a:gd name="connsiteX13" fmla="*/ 288248 w 693826"/>
                  <a:gd name="connsiteY13" fmla="*/ 123341 h 693755"/>
                  <a:gd name="connsiteX14" fmla="*/ 405436 w 693826"/>
                  <a:gd name="connsiteY14" fmla="*/ 123341 h 693755"/>
                  <a:gd name="connsiteX15" fmla="*/ 423393 w 693826"/>
                  <a:gd name="connsiteY15" fmla="*/ 141298 h 693755"/>
                  <a:gd name="connsiteX16" fmla="*/ 423393 w 693826"/>
                  <a:gd name="connsiteY16" fmla="*/ 178858 h 693755"/>
                  <a:gd name="connsiteX17" fmla="*/ 452726 w 693826"/>
                  <a:gd name="connsiteY17" fmla="*/ 178858 h 693755"/>
                  <a:gd name="connsiteX18" fmla="*/ 496367 w 693826"/>
                  <a:gd name="connsiteY18" fmla="*/ 222500 h 693755"/>
                  <a:gd name="connsiteX19" fmla="*/ 496367 w 693826"/>
                  <a:gd name="connsiteY19" fmla="*/ 526773 h 693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693826" h="693755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755"/>
                      <a:pt x="346913" y="693755"/>
                    </a:cubicBezTo>
                    <a:cubicBezTo>
                      <a:pt x="538220" y="693755"/>
                      <a:pt x="693827" y="538149"/>
                      <a:pt x="693827" y="346842"/>
                    </a:cubicBezTo>
                    <a:cubicBezTo>
                      <a:pt x="693827" y="155535"/>
                      <a:pt x="538149" y="0"/>
                      <a:pt x="346842" y="0"/>
                    </a:cubicBezTo>
                    <a:close/>
                    <a:moveTo>
                      <a:pt x="496367" y="526773"/>
                    </a:moveTo>
                    <a:cubicBezTo>
                      <a:pt x="496367" y="550812"/>
                      <a:pt x="476764" y="570415"/>
                      <a:pt x="452726" y="570415"/>
                    </a:cubicBezTo>
                    <a:lnTo>
                      <a:pt x="240958" y="570415"/>
                    </a:lnTo>
                    <a:cubicBezTo>
                      <a:pt x="216919" y="570415"/>
                      <a:pt x="197316" y="550812"/>
                      <a:pt x="197316" y="526773"/>
                    </a:cubicBezTo>
                    <a:lnTo>
                      <a:pt x="197316" y="222500"/>
                    </a:lnTo>
                    <a:cubicBezTo>
                      <a:pt x="197316" y="198461"/>
                      <a:pt x="216919" y="178858"/>
                      <a:pt x="240958" y="178858"/>
                    </a:cubicBezTo>
                    <a:lnTo>
                      <a:pt x="270290" y="178858"/>
                    </a:lnTo>
                    <a:lnTo>
                      <a:pt x="270290" y="141298"/>
                    </a:lnTo>
                    <a:cubicBezTo>
                      <a:pt x="270290" y="131353"/>
                      <a:pt x="278303" y="123341"/>
                      <a:pt x="288248" y="123341"/>
                    </a:cubicBezTo>
                    <a:lnTo>
                      <a:pt x="405436" y="123341"/>
                    </a:lnTo>
                    <a:cubicBezTo>
                      <a:pt x="415380" y="123341"/>
                      <a:pt x="423393" y="131353"/>
                      <a:pt x="423393" y="141298"/>
                    </a:cubicBezTo>
                    <a:lnTo>
                      <a:pt x="423393" y="178858"/>
                    </a:lnTo>
                    <a:lnTo>
                      <a:pt x="452726" y="178858"/>
                    </a:lnTo>
                    <a:cubicBezTo>
                      <a:pt x="476764" y="178858"/>
                      <a:pt x="496367" y="198461"/>
                      <a:pt x="496367" y="222500"/>
                    </a:cubicBezTo>
                    <a:lnTo>
                      <a:pt x="496367" y="526773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92" name="Forma Livre: Forma 91">
                <a:extLst>
                  <a:ext uri="{FF2B5EF4-FFF2-40B4-BE49-F238E27FC236}">
                    <a16:creationId xmlns:a16="http://schemas.microsoft.com/office/drawing/2014/main" id="{9578BE77-E06E-15E7-4E30-C176BC6C63C8}"/>
                  </a:ext>
                </a:extLst>
              </p:cNvPr>
              <p:cNvSpPr/>
              <p:nvPr/>
            </p:nvSpPr>
            <p:spPr>
              <a:xfrm>
                <a:off x="4572092" y="1176792"/>
                <a:ext cx="81273" cy="19602"/>
              </a:xfrm>
              <a:custGeom>
                <a:avLst/>
                <a:gdLst>
                  <a:gd name="connsiteX0" fmla="*/ 0 w 81273"/>
                  <a:gd name="connsiteY0" fmla="*/ 0 h 19602"/>
                  <a:gd name="connsiteX1" fmla="*/ 81273 w 81273"/>
                  <a:gd name="connsiteY1" fmla="*/ 0 h 19602"/>
                  <a:gd name="connsiteX2" fmla="*/ 81273 w 81273"/>
                  <a:gd name="connsiteY2" fmla="*/ 19603 h 19602"/>
                  <a:gd name="connsiteX3" fmla="*/ 0 w 81273"/>
                  <a:gd name="connsiteY3" fmla="*/ 19603 h 196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1273" h="19602">
                    <a:moveTo>
                      <a:pt x="0" y="0"/>
                    </a:moveTo>
                    <a:lnTo>
                      <a:pt x="81273" y="0"/>
                    </a:lnTo>
                    <a:lnTo>
                      <a:pt x="81273" y="19603"/>
                    </a:lnTo>
                    <a:lnTo>
                      <a:pt x="0" y="19603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93" name="Forma Livre: Forma 92">
                <a:extLst>
                  <a:ext uri="{FF2B5EF4-FFF2-40B4-BE49-F238E27FC236}">
                    <a16:creationId xmlns:a16="http://schemas.microsoft.com/office/drawing/2014/main" id="{D79DF93E-174B-D9A9-9354-FF87DEDA2017}"/>
                  </a:ext>
                </a:extLst>
              </p:cNvPr>
              <p:cNvSpPr/>
              <p:nvPr/>
            </p:nvSpPr>
            <p:spPr>
              <a:xfrm>
                <a:off x="4527879" y="1371747"/>
                <a:ext cx="169557" cy="35914"/>
              </a:xfrm>
              <a:custGeom>
                <a:avLst/>
                <a:gdLst>
                  <a:gd name="connsiteX0" fmla="*/ 151600 w 169557"/>
                  <a:gd name="connsiteY0" fmla="*/ 0 h 35914"/>
                  <a:gd name="connsiteX1" fmla="*/ 17957 w 169557"/>
                  <a:gd name="connsiteY1" fmla="*/ 0 h 35914"/>
                  <a:gd name="connsiteX2" fmla="*/ 0 w 169557"/>
                  <a:gd name="connsiteY2" fmla="*/ 17957 h 35914"/>
                  <a:gd name="connsiteX3" fmla="*/ 17957 w 169557"/>
                  <a:gd name="connsiteY3" fmla="*/ 35915 h 35914"/>
                  <a:gd name="connsiteX4" fmla="*/ 151600 w 169557"/>
                  <a:gd name="connsiteY4" fmla="*/ 35915 h 35914"/>
                  <a:gd name="connsiteX5" fmla="*/ 169558 w 169557"/>
                  <a:gd name="connsiteY5" fmla="*/ 17957 h 35914"/>
                  <a:gd name="connsiteX6" fmla="*/ 151600 w 169557"/>
                  <a:gd name="connsiteY6" fmla="*/ 0 h 359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9557" h="35914">
                    <a:moveTo>
                      <a:pt x="151600" y="0"/>
                    </a:moveTo>
                    <a:lnTo>
                      <a:pt x="17957" y="0"/>
                    </a:lnTo>
                    <a:cubicBezTo>
                      <a:pt x="8084" y="0"/>
                      <a:pt x="0" y="8013"/>
                      <a:pt x="0" y="17957"/>
                    </a:cubicBezTo>
                    <a:cubicBezTo>
                      <a:pt x="0" y="27902"/>
                      <a:pt x="8013" y="35915"/>
                      <a:pt x="17957" y="35915"/>
                    </a:cubicBezTo>
                    <a:lnTo>
                      <a:pt x="151600" y="35915"/>
                    </a:lnTo>
                    <a:cubicBezTo>
                      <a:pt x="161545" y="35915"/>
                      <a:pt x="169558" y="27902"/>
                      <a:pt x="169558" y="17957"/>
                    </a:cubicBezTo>
                    <a:cubicBezTo>
                      <a:pt x="169558" y="8013"/>
                      <a:pt x="161545" y="0"/>
                      <a:pt x="151600" y="0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94" name="Forma Livre: Forma 93">
                <a:extLst>
                  <a:ext uri="{FF2B5EF4-FFF2-40B4-BE49-F238E27FC236}">
                    <a16:creationId xmlns:a16="http://schemas.microsoft.com/office/drawing/2014/main" id="{58C90ECD-2492-2F22-2AAA-A6D12A7121F6}"/>
                  </a:ext>
                </a:extLst>
              </p:cNvPr>
              <p:cNvSpPr/>
              <p:nvPr/>
            </p:nvSpPr>
            <p:spPr>
              <a:xfrm>
                <a:off x="4527879" y="1465827"/>
                <a:ext cx="169557" cy="35914"/>
              </a:xfrm>
              <a:custGeom>
                <a:avLst/>
                <a:gdLst>
                  <a:gd name="connsiteX0" fmla="*/ 151600 w 169557"/>
                  <a:gd name="connsiteY0" fmla="*/ 0 h 35914"/>
                  <a:gd name="connsiteX1" fmla="*/ 17957 w 169557"/>
                  <a:gd name="connsiteY1" fmla="*/ 0 h 35914"/>
                  <a:gd name="connsiteX2" fmla="*/ 0 w 169557"/>
                  <a:gd name="connsiteY2" fmla="*/ 17957 h 35914"/>
                  <a:gd name="connsiteX3" fmla="*/ 17957 w 169557"/>
                  <a:gd name="connsiteY3" fmla="*/ 35915 h 35914"/>
                  <a:gd name="connsiteX4" fmla="*/ 151600 w 169557"/>
                  <a:gd name="connsiteY4" fmla="*/ 35915 h 35914"/>
                  <a:gd name="connsiteX5" fmla="*/ 169558 w 169557"/>
                  <a:gd name="connsiteY5" fmla="*/ 17957 h 35914"/>
                  <a:gd name="connsiteX6" fmla="*/ 151600 w 169557"/>
                  <a:gd name="connsiteY6" fmla="*/ 0 h 359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9557" h="35914">
                    <a:moveTo>
                      <a:pt x="151600" y="0"/>
                    </a:moveTo>
                    <a:lnTo>
                      <a:pt x="17957" y="0"/>
                    </a:lnTo>
                    <a:cubicBezTo>
                      <a:pt x="8084" y="0"/>
                      <a:pt x="0" y="8013"/>
                      <a:pt x="0" y="17957"/>
                    </a:cubicBezTo>
                    <a:cubicBezTo>
                      <a:pt x="0" y="27902"/>
                      <a:pt x="8013" y="35915"/>
                      <a:pt x="17957" y="35915"/>
                    </a:cubicBezTo>
                    <a:lnTo>
                      <a:pt x="151600" y="35915"/>
                    </a:lnTo>
                    <a:cubicBezTo>
                      <a:pt x="161545" y="35915"/>
                      <a:pt x="169558" y="27902"/>
                      <a:pt x="169558" y="17957"/>
                    </a:cubicBezTo>
                    <a:cubicBezTo>
                      <a:pt x="169558" y="8013"/>
                      <a:pt x="161545" y="0"/>
                      <a:pt x="151600" y="0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95" name="Forma Livre: Forma 94">
                <a:extLst>
                  <a:ext uri="{FF2B5EF4-FFF2-40B4-BE49-F238E27FC236}">
                    <a16:creationId xmlns:a16="http://schemas.microsoft.com/office/drawing/2014/main" id="{D259C8A5-435D-FA6D-9500-8FB30F9642C0}"/>
                  </a:ext>
                </a:extLst>
              </p:cNvPr>
              <p:cNvSpPr/>
              <p:nvPr/>
            </p:nvSpPr>
            <p:spPr>
              <a:xfrm>
                <a:off x="4229973" y="981694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96" name="Forma Livre: Forma 95">
                <a:extLst>
                  <a:ext uri="{FF2B5EF4-FFF2-40B4-BE49-F238E27FC236}">
                    <a16:creationId xmlns:a16="http://schemas.microsoft.com/office/drawing/2014/main" id="{9CC43BE2-E5CF-A8C2-924E-E4D674A5C4BA}"/>
                  </a:ext>
                </a:extLst>
              </p:cNvPr>
              <p:cNvSpPr/>
              <p:nvPr/>
            </p:nvSpPr>
            <p:spPr>
              <a:xfrm>
                <a:off x="4463204" y="1140949"/>
                <a:ext cx="299050" cy="447073"/>
              </a:xfrm>
              <a:custGeom>
                <a:avLst/>
                <a:gdLst>
                  <a:gd name="connsiteX0" fmla="*/ 255410 w 299050"/>
                  <a:gd name="connsiteY0" fmla="*/ 55518 h 447073"/>
                  <a:gd name="connsiteX1" fmla="*/ 226077 w 299050"/>
                  <a:gd name="connsiteY1" fmla="*/ 55518 h 447073"/>
                  <a:gd name="connsiteX2" fmla="*/ 226077 w 299050"/>
                  <a:gd name="connsiteY2" fmla="*/ 17957 h 447073"/>
                  <a:gd name="connsiteX3" fmla="*/ 208119 w 299050"/>
                  <a:gd name="connsiteY3" fmla="*/ 0 h 447073"/>
                  <a:gd name="connsiteX4" fmla="*/ 90932 w 299050"/>
                  <a:gd name="connsiteY4" fmla="*/ 0 h 447073"/>
                  <a:gd name="connsiteX5" fmla="*/ 72974 w 299050"/>
                  <a:gd name="connsiteY5" fmla="*/ 17957 h 447073"/>
                  <a:gd name="connsiteX6" fmla="*/ 72974 w 299050"/>
                  <a:gd name="connsiteY6" fmla="*/ 55518 h 447073"/>
                  <a:gd name="connsiteX7" fmla="*/ 43641 w 299050"/>
                  <a:gd name="connsiteY7" fmla="*/ 55518 h 447073"/>
                  <a:gd name="connsiteX8" fmla="*/ 0 w 299050"/>
                  <a:gd name="connsiteY8" fmla="*/ 99159 h 447073"/>
                  <a:gd name="connsiteX9" fmla="*/ 0 w 299050"/>
                  <a:gd name="connsiteY9" fmla="*/ 403433 h 447073"/>
                  <a:gd name="connsiteX10" fmla="*/ 43641 w 299050"/>
                  <a:gd name="connsiteY10" fmla="*/ 447074 h 447073"/>
                  <a:gd name="connsiteX11" fmla="*/ 255410 w 299050"/>
                  <a:gd name="connsiteY11" fmla="*/ 447074 h 447073"/>
                  <a:gd name="connsiteX12" fmla="*/ 299051 w 299050"/>
                  <a:gd name="connsiteY12" fmla="*/ 403433 h 447073"/>
                  <a:gd name="connsiteX13" fmla="*/ 299051 w 299050"/>
                  <a:gd name="connsiteY13" fmla="*/ 99159 h 447073"/>
                  <a:gd name="connsiteX14" fmla="*/ 255410 w 299050"/>
                  <a:gd name="connsiteY14" fmla="*/ 55518 h 447073"/>
                  <a:gd name="connsiteX15" fmla="*/ 108889 w 299050"/>
                  <a:gd name="connsiteY15" fmla="*/ 35915 h 447073"/>
                  <a:gd name="connsiteX16" fmla="*/ 190162 w 299050"/>
                  <a:gd name="connsiteY16" fmla="*/ 35915 h 447073"/>
                  <a:gd name="connsiteX17" fmla="*/ 190162 w 299050"/>
                  <a:gd name="connsiteY17" fmla="*/ 55518 h 447073"/>
                  <a:gd name="connsiteX18" fmla="*/ 108889 w 299050"/>
                  <a:gd name="connsiteY18" fmla="*/ 55518 h 447073"/>
                  <a:gd name="connsiteX19" fmla="*/ 108889 w 299050"/>
                  <a:gd name="connsiteY19" fmla="*/ 35915 h 447073"/>
                  <a:gd name="connsiteX20" fmla="*/ 263208 w 299050"/>
                  <a:gd name="connsiteY20" fmla="*/ 403433 h 447073"/>
                  <a:gd name="connsiteX21" fmla="*/ 255481 w 299050"/>
                  <a:gd name="connsiteY21" fmla="*/ 411159 h 447073"/>
                  <a:gd name="connsiteX22" fmla="*/ 43713 w 299050"/>
                  <a:gd name="connsiteY22" fmla="*/ 411159 h 447073"/>
                  <a:gd name="connsiteX23" fmla="*/ 35986 w 299050"/>
                  <a:gd name="connsiteY23" fmla="*/ 403433 h 447073"/>
                  <a:gd name="connsiteX24" fmla="*/ 35986 w 299050"/>
                  <a:gd name="connsiteY24" fmla="*/ 99159 h 447073"/>
                  <a:gd name="connsiteX25" fmla="*/ 43713 w 299050"/>
                  <a:gd name="connsiteY25" fmla="*/ 91432 h 447073"/>
                  <a:gd name="connsiteX26" fmla="*/ 255481 w 299050"/>
                  <a:gd name="connsiteY26" fmla="*/ 91432 h 447073"/>
                  <a:gd name="connsiteX27" fmla="*/ 263208 w 299050"/>
                  <a:gd name="connsiteY27" fmla="*/ 99159 h 447073"/>
                  <a:gd name="connsiteX28" fmla="*/ 263208 w 299050"/>
                  <a:gd name="connsiteY28" fmla="*/ 403433 h 4470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299050" h="447073">
                    <a:moveTo>
                      <a:pt x="255410" y="55518"/>
                    </a:moveTo>
                    <a:lnTo>
                      <a:pt x="226077" y="55518"/>
                    </a:lnTo>
                    <a:lnTo>
                      <a:pt x="226077" y="17957"/>
                    </a:lnTo>
                    <a:cubicBezTo>
                      <a:pt x="226077" y="8013"/>
                      <a:pt x="218064" y="0"/>
                      <a:pt x="208119" y="0"/>
                    </a:cubicBezTo>
                    <a:lnTo>
                      <a:pt x="90932" y="0"/>
                    </a:lnTo>
                    <a:cubicBezTo>
                      <a:pt x="81059" y="0"/>
                      <a:pt x="72974" y="8013"/>
                      <a:pt x="72974" y="17957"/>
                    </a:cubicBezTo>
                    <a:lnTo>
                      <a:pt x="72974" y="55518"/>
                    </a:lnTo>
                    <a:lnTo>
                      <a:pt x="43641" y="55518"/>
                    </a:lnTo>
                    <a:cubicBezTo>
                      <a:pt x="19603" y="55518"/>
                      <a:pt x="0" y="75120"/>
                      <a:pt x="0" y="99159"/>
                    </a:cubicBezTo>
                    <a:lnTo>
                      <a:pt x="0" y="403433"/>
                    </a:lnTo>
                    <a:cubicBezTo>
                      <a:pt x="0" y="427471"/>
                      <a:pt x="19603" y="447074"/>
                      <a:pt x="43641" y="447074"/>
                    </a:cubicBezTo>
                    <a:lnTo>
                      <a:pt x="255410" y="447074"/>
                    </a:lnTo>
                    <a:cubicBezTo>
                      <a:pt x="279448" y="447074"/>
                      <a:pt x="299051" y="427471"/>
                      <a:pt x="299051" y="403433"/>
                    </a:cubicBezTo>
                    <a:lnTo>
                      <a:pt x="299051" y="99159"/>
                    </a:lnTo>
                    <a:cubicBezTo>
                      <a:pt x="299051" y="75120"/>
                      <a:pt x="279448" y="55518"/>
                      <a:pt x="255410" y="55518"/>
                    </a:cubicBezTo>
                    <a:close/>
                    <a:moveTo>
                      <a:pt x="108889" y="35915"/>
                    </a:moveTo>
                    <a:lnTo>
                      <a:pt x="190162" y="35915"/>
                    </a:lnTo>
                    <a:lnTo>
                      <a:pt x="190162" y="55518"/>
                    </a:lnTo>
                    <a:lnTo>
                      <a:pt x="108889" y="55518"/>
                    </a:lnTo>
                    <a:lnTo>
                      <a:pt x="108889" y="35915"/>
                    </a:lnTo>
                    <a:close/>
                    <a:moveTo>
                      <a:pt x="263208" y="403433"/>
                    </a:moveTo>
                    <a:cubicBezTo>
                      <a:pt x="263208" y="407725"/>
                      <a:pt x="259702" y="411159"/>
                      <a:pt x="255481" y="411159"/>
                    </a:cubicBezTo>
                    <a:lnTo>
                      <a:pt x="43713" y="411159"/>
                    </a:lnTo>
                    <a:cubicBezTo>
                      <a:pt x="39420" y="411159"/>
                      <a:pt x="35986" y="407654"/>
                      <a:pt x="35986" y="403433"/>
                    </a:cubicBezTo>
                    <a:lnTo>
                      <a:pt x="35986" y="99159"/>
                    </a:lnTo>
                    <a:cubicBezTo>
                      <a:pt x="35986" y="94866"/>
                      <a:pt x="39492" y="91432"/>
                      <a:pt x="43713" y="91432"/>
                    </a:cubicBezTo>
                    <a:lnTo>
                      <a:pt x="255481" y="91432"/>
                    </a:lnTo>
                    <a:cubicBezTo>
                      <a:pt x="259774" y="91432"/>
                      <a:pt x="263208" y="94938"/>
                      <a:pt x="263208" y="99159"/>
                    </a:cubicBezTo>
                    <a:lnTo>
                      <a:pt x="263208" y="403433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97" name="Forma Livre: Forma 96">
                <a:extLst>
                  <a:ext uri="{FF2B5EF4-FFF2-40B4-BE49-F238E27FC236}">
                    <a16:creationId xmlns:a16="http://schemas.microsoft.com/office/drawing/2014/main" id="{0805BAD9-7A0D-6A04-B78C-A2E98ED3297F}"/>
                  </a:ext>
                </a:extLst>
              </p:cNvPr>
              <p:cNvSpPr/>
              <p:nvPr/>
            </p:nvSpPr>
            <p:spPr>
              <a:xfrm>
                <a:off x="4527879" y="1277668"/>
                <a:ext cx="169557" cy="35914"/>
              </a:xfrm>
              <a:custGeom>
                <a:avLst/>
                <a:gdLst>
                  <a:gd name="connsiteX0" fmla="*/ 151600 w 169557"/>
                  <a:gd name="connsiteY0" fmla="*/ 0 h 35914"/>
                  <a:gd name="connsiteX1" fmla="*/ 17957 w 169557"/>
                  <a:gd name="connsiteY1" fmla="*/ 0 h 35914"/>
                  <a:gd name="connsiteX2" fmla="*/ 0 w 169557"/>
                  <a:gd name="connsiteY2" fmla="*/ 17957 h 35914"/>
                  <a:gd name="connsiteX3" fmla="*/ 17957 w 169557"/>
                  <a:gd name="connsiteY3" fmla="*/ 35915 h 35914"/>
                  <a:gd name="connsiteX4" fmla="*/ 151600 w 169557"/>
                  <a:gd name="connsiteY4" fmla="*/ 35915 h 35914"/>
                  <a:gd name="connsiteX5" fmla="*/ 169558 w 169557"/>
                  <a:gd name="connsiteY5" fmla="*/ 17957 h 35914"/>
                  <a:gd name="connsiteX6" fmla="*/ 151600 w 169557"/>
                  <a:gd name="connsiteY6" fmla="*/ 0 h 359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9557" h="35914">
                    <a:moveTo>
                      <a:pt x="151600" y="0"/>
                    </a:moveTo>
                    <a:lnTo>
                      <a:pt x="17957" y="0"/>
                    </a:lnTo>
                    <a:cubicBezTo>
                      <a:pt x="8084" y="0"/>
                      <a:pt x="0" y="8013"/>
                      <a:pt x="0" y="17957"/>
                    </a:cubicBezTo>
                    <a:cubicBezTo>
                      <a:pt x="0" y="27902"/>
                      <a:pt x="8013" y="35915"/>
                      <a:pt x="17957" y="35915"/>
                    </a:cubicBezTo>
                    <a:lnTo>
                      <a:pt x="151600" y="35915"/>
                    </a:lnTo>
                    <a:cubicBezTo>
                      <a:pt x="161545" y="35915"/>
                      <a:pt x="169558" y="27902"/>
                      <a:pt x="169558" y="17957"/>
                    </a:cubicBezTo>
                    <a:cubicBezTo>
                      <a:pt x="169558" y="8013"/>
                      <a:pt x="161545" y="0"/>
                      <a:pt x="151600" y="0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98" name="Gráfico 29">
              <a:extLst>
                <a:ext uri="{FF2B5EF4-FFF2-40B4-BE49-F238E27FC236}">
                  <a16:creationId xmlns:a16="http://schemas.microsoft.com/office/drawing/2014/main" id="{9AC4842F-2BEC-3DFE-8C10-673507F00C52}"/>
                </a:ext>
              </a:extLst>
            </p:cNvPr>
            <p:cNvGrpSpPr/>
            <p:nvPr/>
          </p:nvGrpSpPr>
          <p:grpSpPr>
            <a:xfrm>
              <a:off x="5166771" y="1418370"/>
              <a:ext cx="765513" cy="765513"/>
              <a:chOff x="5236235" y="981693"/>
              <a:chExt cx="765513" cy="765513"/>
            </a:xfrm>
          </p:grpSpPr>
          <p:sp>
            <p:nvSpPr>
              <p:cNvPr id="99" name="Forma Livre: Forma 98">
                <a:extLst>
                  <a:ext uri="{FF2B5EF4-FFF2-40B4-BE49-F238E27FC236}">
                    <a16:creationId xmlns:a16="http://schemas.microsoft.com/office/drawing/2014/main" id="{ED296051-BA98-248A-C217-D1A286FCE548}"/>
                  </a:ext>
                </a:extLst>
              </p:cNvPr>
              <p:cNvSpPr/>
              <p:nvPr/>
            </p:nvSpPr>
            <p:spPr>
              <a:xfrm>
                <a:off x="5567265" y="1176719"/>
                <a:ext cx="103451" cy="236522"/>
              </a:xfrm>
              <a:custGeom>
                <a:avLst/>
                <a:gdLst>
                  <a:gd name="connsiteX0" fmla="*/ 51726 w 103451"/>
                  <a:gd name="connsiteY0" fmla="*/ 236522 h 236522"/>
                  <a:gd name="connsiteX1" fmla="*/ 103452 w 103451"/>
                  <a:gd name="connsiteY1" fmla="*/ 184796 h 236522"/>
                  <a:gd name="connsiteX2" fmla="*/ 103452 w 103451"/>
                  <a:gd name="connsiteY2" fmla="*/ 51726 h 236522"/>
                  <a:gd name="connsiteX3" fmla="*/ 51726 w 103451"/>
                  <a:gd name="connsiteY3" fmla="*/ 0 h 236522"/>
                  <a:gd name="connsiteX4" fmla="*/ 51726 w 103451"/>
                  <a:gd name="connsiteY4" fmla="*/ 0 h 236522"/>
                  <a:gd name="connsiteX5" fmla="*/ 0 w 103451"/>
                  <a:gd name="connsiteY5" fmla="*/ 51726 h 236522"/>
                  <a:gd name="connsiteX6" fmla="*/ 0 w 103451"/>
                  <a:gd name="connsiteY6" fmla="*/ 184796 h 236522"/>
                  <a:gd name="connsiteX7" fmla="*/ 51726 w 103451"/>
                  <a:gd name="connsiteY7" fmla="*/ 236522 h 2365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03451" h="236522">
                    <a:moveTo>
                      <a:pt x="51726" y="236522"/>
                    </a:moveTo>
                    <a:cubicBezTo>
                      <a:pt x="80200" y="236522"/>
                      <a:pt x="103452" y="213342"/>
                      <a:pt x="103452" y="184796"/>
                    </a:cubicBezTo>
                    <a:lnTo>
                      <a:pt x="103452" y="51726"/>
                    </a:lnTo>
                    <a:cubicBezTo>
                      <a:pt x="103452" y="23252"/>
                      <a:pt x="80272" y="0"/>
                      <a:pt x="51726" y="0"/>
                    </a:cubicBezTo>
                    <a:lnTo>
                      <a:pt x="51726" y="0"/>
                    </a:lnTo>
                    <a:cubicBezTo>
                      <a:pt x="23252" y="0"/>
                      <a:pt x="0" y="23180"/>
                      <a:pt x="0" y="51726"/>
                    </a:cubicBezTo>
                    <a:lnTo>
                      <a:pt x="0" y="184796"/>
                    </a:lnTo>
                    <a:cubicBezTo>
                      <a:pt x="0" y="213270"/>
                      <a:pt x="23180" y="236522"/>
                      <a:pt x="51726" y="236522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00" name="Forma Livre: Forma 99">
                <a:extLst>
                  <a:ext uri="{FF2B5EF4-FFF2-40B4-BE49-F238E27FC236}">
                    <a16:creationId xmlns:a16="http://schemas.microsoft.com/office/drawing/2014/main" id="{F628617C-E5C4-9442-9B8F-DEEA0073260C}"/>
                  </a:ext>
                </a:extLst>
              </p:cNvPr>
              <p:cNvSpPr/>
              <p:nvPr/>
            </p:nvSpPr>
            <p:spPr>
              <a:xfrm>
                <a:off x="5272149" y="1017607"/>
                <a:ext cx="693826" cy="693683"/>
              </a:xfrm>
              <a:custGeom>
                <a:avLst/>
                <a:gdLst>
                  <a:gd name="connsiteX0" fmla="*/ 346842 w 693826"/>
                  <a:gd name="connsiteY0" fmla="*/ 0 h 693683"/>
                  <a:gd name="connsiteX1" fmla="*/ 0 w 693826"/>
                  <a:gd name="connsiteY1" fmla="*/ 346842 h 693683"/>
                  <a:gd name="connsiteX2" fmla="*/ 346913 w 693826"/>
                  <a:gd name="connsiteY2" fmla="*/ 693684 h 693683"/>
                  <a:gd name="connsiteX3" fmla="*/ 693827 w 693826"/>
                  <a:gd name="connsiteY3" fmla="*/ 346842 h 693683"/>
                  <a:gd name="connsiteX4" fmla="*/ 346842 w 693826"/>
                  <a:gd name="connsiteY4" fmla="*/ 0 h 693683"/>
                  <a:gd name="connsiteX5" fmla="*/ 259273 w 693826"/>
                  <a:gd name="connsiteY5" fmla="*/ 210910 h 693683"/>
                  <a:gd name="connsiteX6" fmla="*/ 346842 w 693826"/>
                  <a:gd name="connsiteY6" fmla="*/ 123341 h 693683"/>
                  <a:gd name="connsiteX7" fmla="*/ 434411 w 693826"/>
                  <a:gd name="connsiteY7" fmla="*/ 210910 h 693683"/>
                  <a:gd name="connsiteX8" fmla="*/ 434411 w 693826"/>
                  <a:gd name="connsiteY8" fmla="*/ 343980 h 693683"/>
                  <a:gd name="connsiteX9" fmla="*/ 346842 w 693826"/>
                  <a:gd name="connsiteY9" fmla="*/ 431549 h 693683"/>
                  <a:gd name="connsiteX10" fmla="*/ 259273 w 693826"/>
                  <a:gd name="connsiteY10" fmla="*/ 343980 h 693683"/>
                  <a:gd name="connsiteX11" fmla="*/ 259273 w 693826"/>
                  <a:gd name="connsiteY11" fmla="*/ 210910 h 693683"/>
                  <a:gd name="connsiteX12" fmla="*/ 502735 w 693826"/>
                  <a:gd name="connsiteY12" fmla="*/ 368591 h 693683"/>
                  <a:gd name="connsiteX13" fmla="*/ 449793 w 693826"/>
                  <a:gd name="connsiteY13" fmla="*/ 463386 h 693683"/>
                  <a:gd name="connsiteX14" fmla="*/ 369664 w 693826"/>
                  <a:gd name="connsiteY14" fmla="*/ 500087 h 693683"/>
                  <a:gd name="connsiteX15" fmla="*/ 369664 w 693826"/>
                  <a:gd name="connsiteY15" fmla="*/ 534500 h 693683"/>
                  <a:gd name="connsiteX16" fmla="*/ 418170 w 693826"/>
                  <a:gd name="connsiteY16" fmla="*/ 534500 h 693683"/>
                  <a:gd name="connsiteX17" fmla="*/ 436128 w 693826"/>
                  <a:gd name="connsiteY17" fmla="*/ 552457 h 693683"/>
                  <a:gd name="connsiteX18" fmla="*/ 418170 w 693826"/>
                  <a:gd name="connsiteY18" fmla="*/ 570415 h 693683"/>
                  <a:gd name="connsiteX19" fmla="*/ 285243 w 693826"/>
                  <a:gd name="connsiteY19" fmla="*/ 570415 h 693683"/>
                  <a:gd name="connsiteX20" fmla="*/ 267286 w 693826"/>
                  <a:gd name="connsiteY20" fmla="*/ 552457 h 693683"/>
                  <a:gd name="connsiteX21" fmla="*/ 285243 w 693826"/>
                  <a:gd name="connsiteY21" fmla="*/ 534500 h 693683"/>
                  <a:gd name="connsiteX22" fmla="*/ 333749 w 693826"/>
                  <a:gd name="connsiteY22" fmla="*/ 534500 h 693683"/>
                  <a:gd name="connsiteX23" fmla="*/ 333749 w 693826"/>
                  <a:gd name="connsiteY23" fmla="*/ 501232 h 693683"/>
                  <a:gd name="connsiteX24" fmla="*/ 243963 w 693826"/>
                  <a:gd name="connsiteY24" fmla="*/ 463386 h 693683"/>
                  <a:gd name="connsiteX25" fmla="*/ 191021 w 693826"/>
                  <a:gd name="connsiteY25" fmla="*/ 368591 h 693683"/>
                  <a:gd name="connsiteX26" fmla="*/ 205973 w 693826"/>
                  <a:gd name="connsiteY26" fmla="*/ 348058 h 693683"/>
                  <a:gd name="connsiteX27" fmla="*/ 226506 w 693826"/>
                  <a:gd name="connsiteY27" fmla="*/ 363011 h 693683"/>
                  <a:gd name="connsiteX28" fmla="*/ 346913 w 693826"/>
                  <a:gd name="connsiteY28" fmla="*/ 465961 h 693683"/>
                  <a:gd name="connsiteX29" fmla="*/ 467321 w 693826"/>
                  <a:gd name="connsiteY29" fmla="*/ 363011 h 693683"/>
                  <a:gd name="connsiteX30" fmla="*/ 487854 w 693826"/>
                  <a:gd name="connsiteY30" fmla="*/ 348058 h 693683"/>
                  <a:gd name="connsiteX31" fmla="*/ 502735 w 693826"/>
                  <a:gd name="connsiteY31" fmla="*/ 368591 h 693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93826" h="693683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684"/>
                      <a:pt x="346913" y="693684"/>
                    </a:cubicBezTo>
                    <a:cubicBezTo>
                      <a:pt x="538220" y="693684"/>
                      <a:pt x="693827" y="538077"/>
                      <a:pt x="693827" y="346842"/>
                    </a:cubicBezTo>
                    <a:cubicBezTo>
                      <a:pt x="693827" y="155607"/>
                      <a:pt x="538149" y="0"/>
                      <a:pt x="346842" y="0"/>
                    </a:cubicBezTo>
                    <a:close/>
                    <a:moveTo>
                      <a:pt x="259273" y="210910"/>
                    </a:moveTo>
                    <a:cubicBezTo>
                      <a:pt x="259273" y="162618"/>
                      <a:pt x="298550" y="123341"/>
                      <a:pt x="346842" y="123341"/>
                    </a:cubicBezTo>
                    <a:cubicBezTo>
                      <a:pt x="395134" y="123341"/>
                      <a:pt x="434411" y="162618"/>
                      <a:pt x="434411" y="210910"/>
                    </a:cubicBezTo>
                    <a:lnTo>
                      <a:pt x="434411" y="343980"/>
                    </a:lnTo>
                    <a:cubicBezTo>
                      <a:pt x="434411" y="392272"/>
                      <a:pt x="395134" y="431549"/>
                      <a:pt x="346842" y="431549"/>
                    </a:cubicBezTo>
                    <a:cubicBezTo>
                      <a:pt x="298550" y="431549"/>
                      <a:pt x="259273" y="392272"/>
                      <a:pt x="259273" y="343980"/>
                    </a:cubicBezTo>
                    <a:lnTo>
                      <a:pt x="259273" y="210910"/>
                    </a:lnTo>
                    <a:close/>
                    <a:moveTo>
                      <a:pt x="502735" y="368591"/>
                    </a:moveTo>
                    <a:cubicBezTo>
                      <a:pt x="496940" y="405221"/>
                      <a:pt x="478124" y="438918"/>
                      <a:pt x="449793" y="463386"/>
                    </a:cubicBezTo>
                    <a:cubicBezTo>
                      <a:pt x="426970" y="483132"/>
                      <a:pt x="399068" y="495723"/>
                      <a:pt x="369664" y="500087"/>
                    </a:cubicBezTo>
                    <a:lnTo>
                      <a:pt x="369664" y="534500"/>
                    </a:lnTo>
                    <a:lnTo>
                      <a:pt x="418170" y="534500"/>
                    </a:lnTo>
                    <a:cubicBezTo>
                      <a:pt x="428115" y="534500"/>
                      <a:pt x="436128" y="542513"/>
                      <a:pt x="436128" y="552457"/>
                    </a:cubicBezTo>
                    <a:cubicBezTo>
                      <a:pt x="436128" y="562402"/>
                      <a:pt x="428115" y="570415"/>
                      <a:pt x="418170" y="570415"/>
                    </a:cubicBezTo>
                    <a:lnTo>
                      <a:pt x="285243" y="570415"/>
                    </a:lnTo>
                    <a:cubicBezTo>
                      <a:pt x="275370" y="570415"/>
                      <a:pt x="267286" y="562402"/>
                      <a:pt x="267286" y="552457"/>
                    </a:cubicBezTo>
                    <a:cubicBezTo>
                      <a:pt x="267286" y="542513"/>
                      <a:pt x="275299" y="534500"/>
                      <a:pt x="285243" y="534500"/>
                    </a:cubicBezTo>
                    <a:lnTo>
                      <a:pt x="333749" y="534500"/>
                    </a:lnTo>
                    <a:lnTo>
                      <a:pt x="333749" y="501232"/>
                    </a:lnTo>
                    <a:cubicBezTo>
                      <a:pt x="300768" y="498442"/>
                      <a:pt x="269289" y="485278"/>
                      <a:pt x="243963" y="463386"/>
                    </a:cubicBezTo>
                    <a:cubicBezTo>
                      <a:pt x="215631" y="438918"/>
                      <a:pt x="196816" y="405221"/>
                      <a:pt x="191021" y="368591"/>
                    </a:cubicBezTo>
                    <a:cubicBezTo>
                      <a:pt x="189447" y="358790"/>
                      <a:pt x="196172" y="349632"/>
                      <a:pt x="205973" y="348058"/>
                    </a:cubicBezTo>
                    <a:cubicBezTo>
                      <a:pt x="215775" y="346484"/>
                      <a:pt x="224932" y="353209"/>
                      <a:pt x="226506" y="363011"/>
                    </a:cubicBezTo>
                    <a:cubicBezTo>
                      <a:pt x="235807" y="421676"/>
                      <a:pt x="287532" y="465961"/>
                      <a:pt x="346913" y="465961"/>
                    </a:cubicBezTo>
                    <a:cubicBezTo>
                      <a:pt x="406294" y="465961"/>
                      <a:pt x="458020" y="421748"/>
                      <a:pt x="467321" y="363011"/>
                    </a:cubicBezTo>
                    <a:cubicBezTo>
                      <a:pt x="468895" y="353209"/>
                      <a:pt x="478052" y="346556"/>
                      <a:pt x="487854" y="348058"/>
                    </a:cubicBezTo>
                    <a:cubicBezTo>
                      <a:pt x="497655" y="349632"/>
                      <a:pt x="504309" y="358790"/>
                      <a:pt x="502735" y="368591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01" name="Forma Livre: Forma 100">
                <a:extLst>
                  <a:ext uri="{FF2B5EF4-FFF2-40B4-BE49-F238E27FC236}">
                    <a16:creationId xmlns:a16="http://schemas.microsoft.com/office/drawing/2014/main" id="{EEB4C92A-AEA8-5406-0EA7-F60AC2A81430}"/>
                  </a:ext>
                </a:extLst>
              </p:cNvPr>
              <p:cNvSpPr/>
              <p:nvPr/>
            </p:nvSpPr>
            <p:spPr>
              <a:xfrm>
                <a:off x="5462887" y="1365437"/>
                <a:ext cx="312154" cy="222585"/>
              </a:xfrm>
              <a:custGeom>
                <a:avLst/>
                <a:gdLst>
                  <a:gd name="connsiteX0" fmla="*/ 297045 w 312154"/>
                  <a:gd name="connsiteY0" fmla="*/ 229 h 222585"/>
                  <a:gd name="connsiteX1" fmla="*/ 276512 w 312154"/>
                  <a:gd name="connsiteY1" fmla="*/ 15181 h 222585"/>
                  <a:gd name="connsiteX2" fmla="*/ 156104 w 312154"/>
                  <a:gd name="connsiteY2" fmla="*/ 118132 h 222585"/>
                  <a:gd name="connsiteX3" fmla="*/ 35697 w 312154"/>
                  <a:gd name="connsiteY3" fmla="*/ 15181 h 222585"/>
                  <a:gd name="connsiteX4" fmla="*/ 15164 w 312154"/>
                  <a:gd name="connsiteY4" fmla="*/ 229 h 222585"/>
                  <a:gd name="connsiteX5" fmla="*/ 212 w 312154"/>
                  <a:gd name="connsiteY5" fmla="*/ 20761 h 222585"/>
                  <a:gd name="connsiteX6" fmla="*/ 53154 w 312154"/>
                  <a:gd name="connsiteY6" fmla="*/ 115556 h 222585"/>
                  <a:gd name="connsiteX7" fmla="*/ 142940 w 312154"/>
                  <a:gd name="connsiteY7" fmla="*/ 153403 h 222585"/>
                  <a:gd name="connsiteX8" fmla="*/ 142940 w 312154"/>
                  <a:gd name="connsiteY8" fmla="*/ 186670 h 222585"/>
                  <a:gd name="connsiteX9" fmla="*/ 94434 w 312154"/>
                  <a:gd name="connsiteY9" fmla="*/ 186670 h 222585"/>
                  <a:gd name="connsiteX10" fmla="*/ 76477 w 312154"/>
                  <a:gd name="connsiteY10" fmla="*/ 204628 h 222585"/>
                  <a:gd name="connsiteX11" fmla="*/ 94434 w 312154"/>
                  <a:gd name="connsiteY11" fmla="*/ 222585 h 222585"/>
                  <a:gd name="connsiteX12" fmla="*/ 227362 w 312154"/>
                  <a:gd name="connsiteY12" fmla="*/ 222585 h 222585"/>
                  <a:gd name="connsiteX13" fmla="*/ 245319 w 312154"/>
                  <a:gd name="connsiteY13" fmla="*/ 204628 h 222585"/>
                  <a:gd name="connsiteX14" fmla="*/ 227362 w 312154"/>
                  <a:gd name="connsiteY14" fmla="*/ 186670 h 222585"/>
                  <a:gd name="connsiteX15" fmla="*/ 178855 w 312154"/>
                  <a:gd name="connsiteY15" fmla="*/ 186670 h 222585"/>
                  <a:gd name="connsiteX16" fmla="*/ 178855 w 312154"/>
                  <a:gd name="connsiteY16" fmla="*/ 152258 h 222585"/>
                  <a:gd name="connsiteX17" fmla="*/ 258984 w 312154"/>
                  <a:gd name="connsiteY17" fmla="*/ 115556 h 222585"/>
                  <a:gd name="connsiteX18" fmla="*/ 311926 w 312154"/>
                  <a:gd name="connsiteY18" fmla="*/ 20761 h 222585"/>
                  <a:gd name="connsiteX19" fmla="*/ 297045 w 312154"/>
                  <a:gd name="connsiteY19" fmla="*/ 229 h 222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312154" h="222585">
                    <a:moveTo>
                      <a:pt x="297045" y="229"/>
                    </a:moveTo>
                    <a:cubicBezTo>
                      <a:pt x="287243" y="-1345"/>
                      <a:pt x="278086" y="5380"/>
                      <a:pt x="276512" y="15181"/>
                    </a:cubicBezTo>
                    <a:cubicBezTo>
                      <a:pt x="267211" y="73847"/>
                      <a:pt x="215485" y="118132"/>
                      <a:pt x="156104" y="118132"/>
                    </a:cubicBezTo>
                    <a:cubicBezTo>
                      <a:pt x="96724" y="118132"/>
                      <a:pt x="44998" y="73918"/>
                      <a:pt x="35697" y="15181"/>
                    </a:cubicBezTo>
                    <a:cubicBezTo>
                      <a:pt x="34123" y="5380"/>
                      <a:pt x="24966" y="-1274"/>
                      <a:pt x="15164" y="229"/>
                    </a:cubicBezTo>
                    <a:cubicBezTo>
                      <a:pt x="5363" y="1731"/>
                      <a:pt x="-1291" y="10960"/>
                      <a:pt x="212" y="20761"/>
                    </a:cubicBezTo>
                    <a:cubicBezTo>
                      <a:pt x="6007" y="57392"/>
                      <a:pt x="24823" y="91089"/>
                      <a:pt x="53154" y="115556"/>
                    </a:cubicBezTo>
                    <a:cubicBezTo>
                      <a:pt x="78480" y="137449"/>
                      <a:pt x="109959" y="150613"/>
                      <a:pt x="142940" y="153403"/>
                    </a:cubicBezTo>
                    <a:lnTo>
                      <a:pt x="142940" y="186670"/>
                    </a:lnTo>
                    <a:lnTo>
                      <a:pt x="94434" y="186670"/>
                    </a:lnTo>
                    <a:cubicBezTo>
                      <a:pt x="84561" y="186670"/>
                      <a:pt x="76477" y="194683"/>
                      <a:pt x="76477" y="204628"/>
                    </a:cubicBezTo>
                    <a:cubicBezTo>
                      <a:pt x="76477" y="214572"/>
                      <a:pt x="84490" y="222585"/>
                      <a:pt x="94434" y="222585"/>
                    </a:cubicBezTo>
                    <a:lnTo>
                      <a:pt x="227362" y="222585"/>
                    </a:lnTo>
                    <a:cubicBezTo>
                      <a:pt x="237306" y="222585"/>
                      <a:pt x="245319" y="214572"/>
                      <a:pt x="245319" y="204628"/>
                    </a:cubicBezTo>
                    <a:cubicBezTo>
                      <a:pt x="245319" y="194683"/>
                      <a:pt x="237306" y="186670"/>
                      <a:pt x="227362" y="186670"/>
                    </a:cubicBezTo>
                    <a:lnTo>
                      <a:pt x="178855" y="186670"/>
                    </a:lnTo>
                    <a:lnTo>
                      <a:pt x="178855" y="152258"/>
                    </a:lnTo>
                    <a:cubicBezTo>
                      <a:pt x="208331" y="147894"/>
                      <a:pt x="236161" y="135302"/>
                      <a:pt x="258984" y="115556"/>
                    </a:cubicBezTo>
                    <a:cubicBezTo>
                      <a:pt x="287315" y="91089"/>
                      <a:pt x="306131" y="57392"/>
                      <a:pt x="311926" y="20761"/>
                    </a:cubicBezTo>
                    <a:cubicBezTo>
                      <a:pt x="313500" y="10960"/>
                      <a:pt x="306775" y="1803"/>
                      <a:pt x="297045" y="229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02" name="Forma Livre: Forma 101">
                <a:extLst>
                  <a:ext uri="{FF2B5EF4-FFF2-40B4-BE49-F238E27FC236}">
                    <a16:creationId xmlns:a16="http://schemas.microsoft.com/office/drawing/2014/main" id="{DF7D9111-F4BC-85BB-68F1-DD19ABB26AFE}"/>
                  </a:ext>
                </a:extLst>
              </p:cNvPr>
              <p:cNvSpPr/>
              <p:nvPr/>
            </p:nvSpPr>
            <p:spPr>
              <a:xfrm>
                <a:off x="5236235" y="981693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598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757 h 765513"/>
                  <a:gd name="connsiteX9" fmla="*/ 382757 w 765513"/>
                  <a:gd name="connsiteY9" fmla="*/ 729598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598"/>
                    </a:moveTo>
                    <a:cubicBezTo>
                      <a:pt x="191450" y="729598"/>
                      <a:pt x="35843" y="573992"/>
                      <a:pt x="35843" y="382757"/>
                    </a:cubicBezTo>
                    <a:cubicBezTo>
                      <a:pt x="35843" y="191521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757"/>
                    </a:cubicBezTo>
                    <a:cubicBezTo>
                      <a:pt x="729670" y="573992"/>
                      <a:pt x="574063" y="729598"/>
                      <a:pt x="382757" y="7295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03" name="Forma Livre: Forma 102">
                <a:extLst>
                  <a:ext uri="{FF2B5EF4-FFF2-40B4-BE49-F238E27FC236}">
                    <a16:creationId xmlns:a16="http://schemas.microsoft.com/office/drawing/2014/main" id="{E21DD70A-AC93-AF4D-223F-92D00F2A3CBC}"/>
                  </a:ext>
                </a:extLst>
              </p:cNvPr>
              <p:cNvSpPr/>
              <p:nvPr/>
            </p:nvSpPr>
            <p:spPr>
              <a:xfrm>
                <a:off x="5531422" y="1140948"/>
                <a:ext cx="175137" cy="308208"/>
              </a:xfrm>
              <a:custGeom>
                <a:avLst/>
                <a:gdLst>
                  <a:gd name="connsiteX0" fmla="*/ 87569 w 175137"/>
                  <a:gd name="connsiteY0" fmla="*/ 308208 h 308208"/>
                  <a:gd name="connsiteX1" fmla="*/ 175138 w 175137"/>
                  <a:gd name="connsiteY1" fmla="*/ 220639 h 308208"/>
                  <a:gd name="connsiteX2" fmla="*/ 175138 w 175137"/>
                  <a:gd name="connsiteY2" fmla="*/ 87569 h 308208"/>
                  <a:gd name="connsiteX3" fmla="*/ 87569 w 175137"/>
                  <a:gd name="connsiteY3" fmla="*/ 0 h 308208"/>
                  <a:gd name="connsiteX4" fmla="*/ 0 w 175137"/>
                  <a:gd name="connsiteY4" fmla="*/ 87569 h 308208"/>
                  <a:gd name="connsiteX5" fmla="*/ 0 w 175137"/>
                  <a:gd name="connsiteY5" fmla="*/ 220639 h 308208"/>
                  <a:gd name="connsiteX6" fmla="*/ 87569 w 175137"/>
                  <a:gd name="connsiteY6" fmla="*/ 308208 h 308208"/>
                  <a:gd name="connsiteX7" fmla="*/ 35843 w 175137"/>
                  <a:gd name="connsiteY7" fmla="*/ 87569 h 308208"/>
                  <a:gd name="connsiteX8" fmla="*/ 87569 w 175137"/>
                  <a:gd name="connsiteY8" fmla="*/ 35843 h 308208"/>
                  <a:gd name="connsiteX9" fmla="*/ 87569 w 175137"/>
                  <a:gd name="connsiteY9" fmla="*/ 35843 h 308208"/>
                  <a:gd name="connsiteX10" fmla="*/ 139295 w 175137"/>
                  <a:gd name="connsiteY10" fmla="*/ 87569 h 308208"/>
                  <a:gd name="connsiteX11" fmla="*/ 139295 w 175137"/>
                  <a:gd name="connsiteY11" fmla="*/ 220639 h 308208"/>
                  <a:gd name="connsiteX12" fmla="*/ 87569 w 175137"/>
                  <a:gd name="connsiteY12" fmla="*/ 272365 h 308208"/>
                  <a:gd name="connsiteX13" fmla="*/ 35843 w 175137"/>
                  <a:gd name="connsiteY13" fmla="*/ 220639 h 308208"/>
                  <a:gd name="connsiteX14" fmla="*/ 35843 w 175137"/>
                  <a:gd name="connsiteY14" fmla="*/ 87569 h 308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75137" h="308208">
                    <a:moveTo>
                      <a:pt x="87569" y="308208"/>
                    </a:moveTo>
                    <a:cubicBezTo>
                      <a:pt x="135861" y="308208"/>
                      <a:pt x="175138" y="268931"/>
                      <a:pt x="175138" y="220639"/>
                    </a:cubicBezTo>
                    <a:lnTo>
                      <a:pt x="175138" y="87569"/>
                    </a:lnTo>
                    <a:cubicBezTo>
                      <a:pt x="175138" y="39277"/>
                      <a:pt x="135861" y="0"/>
                      <a:pt x="87569" y="0"/>
                    </a:cubicBezTo>
                    <a:cubicBezTo>
                      <a:pt x="39277" y="0"/>
                      <a:pt x="0" y="39277"/>
                      <a:pt x="0" y="87569"/>
                    </a:cubicBezTo>
                    <a:lnTo>
                      <a:pt x="0" y="220639"/>
                    </a:lnTo>
                    <a:cubicBezTo>
                      <a:pt x="0" y="268931"/>
                      <a:pt x="39277" y="308208"/>
                      <a:pt x="87569" y="308208"/>
                    </a:cubicBezTo>
                    <a:close/>
                    <a:moveTo>
                      <a:pt x="35843" y="87569"/>
                    </a:moveTo>
                    <a:cubicBezTo>
                      <a:pt x="35843" y="59095"/>
                      <a:pt x="59023" y="35843"/>
                      <a:pt x="87569" y="35843"/>
                    </a:cubicBezTo>
                    <a:lnTo>
                      <a:pt x="87569" y="35843"/>
                    </a:lnTo>
                    <a:cubicBezTo>
                      <a:pt x="116043" y="35843"/>
                      <a:pt x="139295" y="59023"/>
                      <a:pt x="139295" y="87569"/>
                    </a:cubicBezTo>
                    <a:lnTo>
                      <a:pt x="139295" y="220639"/>
                    </a:lnTo>
                    <a:cubicBezTo>
                      <a:pt x="139295" y="249114"/>
                      <a:pt x="116115" y="272365"/>
                      <a:pt x="87569" y="272365"/>
                    </a:cubicBezTo>
                    <a:cubicBezTo>
                      <a:pt x="59023" y="272365"/>
                      <a:pt x="35843" y="249185"/>
                      <a:pt x="35843" y="220639"/>
                    </a:cubicBezTo>
                    <a:lnTo>
                      <a:pt x="35843" y="87569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104" name="Gráfico 25">
              <a:extLst>
                <a:ext uri="{FF2B5EF4-FFF2-40B4-BE49-F238E27FC236}">
                  <a16:creationId xmlns:a16="http://schemas.microsoft.com/office/drawing/2014/main" id="{9518F432-8ED5-5AE7-046A-04AC69DD907E}"/>
                </a:ext>
              </a:extLst>
            </p:cNvPr>
            <p:cNvGrpSpPr/>
            <p:nvPr/>
          </p:nvGrpSpPr>
          <p:grpSpPr>
            <a:xfrm>
              <a:off x="6261784" y="1418369"/>
              <a:ext cx="765513" cy="765513"/>
              <a:chOff x="6289418" y="981692"/>
              <a:chExt cx="765513" cy="765513"/>
            </a:xfrm>
          </p:grpSpPr>
          <p:sp>
            <p:nvSpPr>
              <p:cNvPr id="105" name="Forma Livre: Forma 104">
                <a:extLst>
                  <a:ext uri="{FF2B5EF4-FFF2-40B4-BE49-F238E27FC236}">
                    <a16:creationId xmlns:a16="http://schemas.microsoft.com/office/drawing/2014/main" id="{5C2D4F2F-9CBE-453D-5D4D-0E6B4F1EF804}"/>
                  </a:ext>
                </a:extLst>
              </p:cNvPr>
              <p:cNvSpPr/>
              <p:nvPr/>
            </p:nvSpPr>
            <p:spPr>
              <a:xfrm>
                <a:off x="6325332" y="1017606"/>
                <a:ext cx="693826" cy="693755"/>
              </a:xfrm>
              <a:custGeom>
                <a:avLst/>
                <a:gdLst>
                  <a:gd name="connsiteX0" fmla="*/ 346842 w 693826"/>
                  <a:gd name="connsiteY0" fmla="*/ 0 h 693755"/>
                  <a:gd name="connsiteX1" fmla="*/ 0 w 693826"/>
                  <a:gd name="connsiteY1" fmla="*/ 346842 h 693755"/>
                  <a:gd name="connsiteX2" fmla="*/ 346913 w 693826"/>
                  <a:gd name="connsiteY2" fmla="*/ 693755 h 693755"/>
                  <a:gd name="connsiteX3" fmla="*/ 693827 w 693826"/>
                  <a:gd name="connsiteY3" fmla="*/ 346842 h 693755"/>
                  <a:gd name="connsiteX4" fmla="*/ 346842 w 693826"/>
                  <a:gd name="connsiteY4" fmla="*/ 0 h 693755"/>
                  <a:gd name="connsiteX5" fmla="*/ 469181 w 693826"/>
                  <a:gd name="connsiteY5" fmla="*/ 494078 h 693755"/>
                  <a:gd name="connsiteX6" fmla="*/ 209765 w 693826"/>
                  <a:gd name="connsiteY6" fmla="*/ 494078 h 693755"/>
                  <a:gd name="connsiteX7" fmla="*/ 114040 w 693826"/>
                  <a:gd name="connsiteY7" fmla="*/ 398353 h 693755"/>
                  <a:gd name="connsiteX8" fmla="*/ 193024 w 693826"/>
                  <a:gd name="connsiteY8" fmla="*/ 304130 h 693755"/>
                  <a:gd name="connsiteX9" fmla="*/ 325522 w 693826"/>
                  <a:gd name="connsiteY9" fmla="*/ 199677 h 693755"/>
                  <a:gd name="connsiteX10" fmla="*/ 449435 w 693826"/>
                  <a:gd name="connsiteY10" fmla="*/ 275012 h 693755"/>
                  <a:gd name="connsiteX11" fmla="*/ 469109 w 693826"/>
                  <a:gd name="connsiteY11" fmla="*/ 273224 h 693755"/>
                  <a:gd name="connsiteX12" fmla="*/ 579572 w 693826"/>
                  <a:gd name="connsiteY12" fmla="*/ 383687 h 693755"/>
                  <a:gd name="connsiteX13" fmla="*/ 469109 w 693826"/>
                  <a:gd name="connsiteY13" fmla="*/ 494149 h 693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93826" h="693755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755"/>
                      <a:pt x="346913" y="693755"/>
                    </a:cubicBezTo>
                    <a:cubicBezTo>
                      <a:pt x="538220" y="693755"/>
                      <a:pt x="693827" y="538149"/>
                      <a:pt x="693827" y="346842"/>
                    </a:cubicBezTo>
                    <a:cubicBezTo>
                      <a:pt x="693827" y="155535"/>
                      <a:pt x="538149" y="0"/>
                      <a:pt x="346842" y="0"/>
                    </a:cubicBezTo>
                    <a:close/>
                    <a:moveTo>
                      <a:pt x="469181" y="494078"/>
                    </a:moveTo>
                    <a:lnTo>
                      <a:pt x="209765" y="494078"/>
                    </a:lnTo>
                    <a:cubicBezTo>
                      <a:pt x="156966" y="494078"/>
                      <a:pt x="114040" y="451152"/>
                      <a:pt x="114040" y="398353"/>
                    </a:cubicBezTo>
                    <a:cubicBezTo>
                      <a:pt x="114040" y="351277"/>
                      <a:pt x="148238" y="312000"/>
                      <a:pt x="193024" y="304130"/>
                    </a:cubicBezTo>
                    <a:cubicBezTo>
                      <a:pt x="201967" y="245179"/>
                      <a:pt x="257985" y="199677"/>
                      <a:pt x="325522" y="199677"/>
                    </a:cubicBezTo>
                    <a:cubicBezTo>
                      <a:pt x="380610" y="199677"/>
                      <a:pt x="429260" y="229940"/>
                      <a:pt x="449435" y="275012"/>
                    </a:cubicBezTo>
                    <a:cubicBezTo>
                      <a:pt x="455874" y="273868"/>
                      <a:pt x="462456" y="273224"/>
                      <a:pt x="469109" y="273224"/>
                    </a:cubicBezTo>
                    <a:cubicBezTo>
                      <a:pt x="529993" y="273224"/>
                      <a:pt x="579572" y="322732"/>
                      <a:pt x="579572" y="383687"/>
                    </a:cubicBezTo>
                    <a:cubicBezTo>
                      <a:pt x="579572" y="444641"/>
                      <a:pt x="530064" y="494149"/>
                      <a:pt x="469109" y="494149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06" name="Forma Livre: Forma 105">
                <a:extLst>
                  <a:ext uri="{FF2B5EF4-FFF2-40B4-BE49-F238E27FC236}">
                    <a16:creationId xmlns:a16="http://schemas.microsoft.com/office/drawing/2014/main" id="{671A868F-1B5A-744D-2F4D-E8CB1E5E516F}"/>
                  </a:ext>
                </a:extLst>
              </p:cNvPr>
              <p:cNvSpPr/>
              <p:nvPr/>
            </p:nvSpPr>
            <p:spPr>
              <a:xfrm>
                <a:off x="6475287" y="1253127"/>
                <a:ext cx="393774" cy="222642"/>
              </a:xfrm>
              <a:custGeom>
                <a:avLst/>
                <a:gdLst>
                  <a:gd name="connsiteX0" fmla="*/ 319226 w 393774"/>
                  <a:gd name="connsiteY0" fmla="*/ 73547 h 222642"/>
                  <a:gd name="connsiteX1" fmla="*/ 254909 w 393774"/>
                  <a:gd name="connsiteY1" fmla="*/ 110463 h 222642"/>
                  <a:gd name="connsiteX2" fmla="*/ 230369 w 393774"/>
                  <a:gd name="connsiteY2" fmla="*/ 116830 h 222642"/>
                  <a:gd name="connsiteX3" fmla="*/ 223930 w 393774"/>
                  <a:gd name="connsiteY3" fmla="*/ 92291 h 222642"/>
                  <a:gd name="connsiteX4" fmla="*/ 265640 w 393774"/>
                  <a:gd name="connsiteY4" fmla="*/ 51583 h 222642"/>
                  <a:gd name="connsiteX5" fmla="*/ 175639 w 393774"/>
                  <a:gd name="connsiteY5" fmla="*/ 0 h 222642"/>
                  <a:gd name="connsiteX6" fmla="*/ 77768 w 393774"/>
                  <a:gd name="connsiteY6" fmla="*/ 85065 h 222642"/>
                  <a:gd name="connsiteX7" fmla="*/ 59810 w 393774"/>
                  <a:gd name="connsiteY7" fmla="*/ 103022 h 222642"/>
                  <a:gd name="connsiteX8" fmla="*/ 0 w 393774"/>
                  <a:gd name="connsiteY8" fmla="*/ 162833 h 222642"/>
                  <a:gd name="connsiteX9" fmla="*/ 59810 w 393774"/>
                  <a:gd name="connsiteY9" fmla="*/ 222643 h 222642"/>
                  <a:gd name="connsiteX10" fmla="*/ 319226 w 393774"/>
                  <a:gd name="connsiteY10" fmla="*/ 222643 h 222642"/>
                  <a:gd name="connsiteX11" fmla="*/ 393774 w 393774"/>
                  <a:gd name="connsiteY11" fmla="*/ 148095 h 222642"/>
                  <a:gd name="connsiteX12" fmla="*/ 319226 w 393774"/>
                  <a:gd name="connsiteY12" fmla="*/ 73547 h 222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93774" h="222642">
                    <a:moveTo>
                      <a:pt x="319226" y="73547"/>
                    </a:moveTo>
                    <a:cubicBezTo>
                      <a:pt x="292898" y="73547"/>
                      <a:pt x="268216" y="87712"/>
                      <a:pt x="254909" y="110463"/>
                    </a:cubicBezTo>
                    <a:cubicBezTo>
                      <a:pt x="249901" y="119048"/>
                      <a:pt x="238883" y="121838"/>
                      <a:pt x="230369" y="116830"/>
                    </a:cubicBezTo>
                    <a:cubicBezTo>
                      <a:pt x="221784" y="111822"/>
                      <a:pt x="218922" y="100804"/>
                      <a:pt x="223930" y="92291"/>
                    </a:cubicBezTo>
                    <a:cubicBezTo>
                      <a:pt x="234090" y="74977"/>
                      <a:pt x="248613" y="61098"/>
                      <a:pt x="265640" y="51583"/>
                    </a:cubicBezTo>
                    <a:cubicBezTo>
                      <a:pt x="250473" y="20604"/>
                      <a:pt x="215417" y="0"/>
                      <a:pt x="175639" y="0"/>
                    </a:cubicBezTo>
                    <a:cubicBezTo>
                      <a:pt x="121695" y="0"/>
                      <a:pt x="77768" y="38133"/>
                      <a:pt x="77768" y="85065"/>
                    </a:cubicBezTo>
                    <a:cubicBezTo>
                      <a:pt x="77768" y="94938"/>
                      <a:pt x="69755" y="103022"/>
                      <a:pt x="59810" y="103022"/>
                    </a:cubicBezTo>
                    <a:cubicBezTo>
                      <a:pt x="26829" y="103022"/>
                      <a:pt x="0" y="129851"/>
                      <a:pt x="0" y="162833"/>
                    </a:cubicBezTo>
                    <a:cubicBezTo>
                      <a:pt x="0" y="195814"/>
                      <a:pt x="26829" y="222643"/>
                      <a:pt x="59810" y="222643"/>
                    </a:cubicBezTo>
                    <a:lnTo>
                      <a:pt x="319226" y="222643"/>
                    </a:lnTo>
                    <a:cubicBezTo>
                      <a:pt x="360363" y="222643"/>
                      <a:pt x="393774" y="189232"/>
                      <a:pt x="393774" y="148095"/>
                    </a:cubicBezTo>
                    <a:cubicBezTo>
                      <a:pt x="393774" y="106957"/>
                      <a:pt x="360363" y="73547"/>
                      <a:pt x="319226" y="73547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07" name="Forma Livre: Forma 106">
                <a:extLst>
                  <a:ext uri="{FF2B5EF4-FFF2-40B4-BE49-F238E27FC236}">
                    <a16:creationId xmlns:a16="http://schemas.microsoft.com/office/drawing/2014/main" id="{9C19B8C1-002D-CF1A-9E2D-820B6F6C9452}"/>
                  </a:ext>
                </a:extLst>
              </p:cNvPr>
              <p:cNvSpPr/>
              <p:nvPr/>
            </p:nvSpPr>
            <p:spPr>
              <a:xfrm>
                <a:off x="6439444" y="1217283"/>
                <a:ext cx="465603" cy="294400"/>
              </a:xfrm>
              <a:custGeom>
                <a:avLst/>
                <a:gdLst>
                  <a:gd name="connsiteX0" fmla="*/ 355069 w 465603"/>
                  <a:gd name="connsiteY0" fmla="*/ 73546 h 294400"/>
                  <a:gd name="connsiteX1" fmla="*/ 335395 w 465603"/>
                  <a:gd name="connsiteY1" fmla="*/ 75335 h 294400"/>
                  <a:gd name="connsiteX2" fmla="*/ 211482 w 465603"/>
                  <a:gd name="connsiteY2" fmla="*/ 0 h 294400"/>
                  <a:gd name="connsiteX3" fmla="*/ 78984 w 465603"/>
                  <a:gd name="connsiteY3" fmla="*/ 104453 h 294400"/>
                  <a:gd name="connsiteX4" fmla="*/ 0 w 465603"/>
                  <a:gd name="connsiteY4" fmla="*/ 198676 h 294400"/>
                  <a:gd name="connsiteX5" fmla="*/ 95725 w 465603"/>
                  <a:gd name="connsiteY5" fmla="*/ 294401 h 294400"/>
                  <a:gd name="connsiteX6" fmla="*/ 355141 w 465603"/>
                  <a:gd name="connsiteY6" fmla="*/ 294401 h 294400"/>
                  <a:gd name="connsiteX7" fmla="*/ 465604 w 465603"/>
                  <a:gd name="connsiteY7" fmla="*/ 183938 h 294400"/>
                  <a:gd name="connsiteX8" fmla="*/ 355141 w 465603"/>
                  <a:gd name="connsiteY8" fmla="*/ 73475 h 294400"/>
                  <a:gd name="connsiteX9" fmla="*/ 355069 w 465603"/>
                  <a:gd name="connsiteY9" fmla="*/ 258486 h 294400"/>
                  <a:gd name="connsiteX10" fmla="*/ 95653 w 465603"/>
                  <a:gd name="connsiteY10" fmla="*/ 258486 h 294400"/>
                  <a:gd name="connsiteX11" fmla="*/ 35843 w 465603"/>
                  <a:gd name="connsiteY11" fmla="*/ 198676 h 294400"/>
                  <a:gd name="connsiteX12" fmla="*/ 95653 w 465603"/>
                  <a:gd name="connsiteY12" fmla="*/ 138865 h 294400"/>
                  <a:gd name="connsiteX13" fmla="*/ 113611 w 465603"/>
                  <a:gd name="connsiteY13" fmla="*/ 120908 h 294400"/>
                  <a:gd name="connsiteX14" fmla="*/ 211482 w 465603"/>
                  <a:gd name="connsiteY14" fmla="*/ 35843 h 294400"/>
                  <a:gd name="connsiteX15" fmla="*/ 301483 w 465603"/>
                  <a:gd name="connsiteY15" fmla="*/ 87426 h 294400"/>
                  <a:gd name="connsiteX16" fmla="*/ 259774 w 465603"/>
                  <a:gd name="connsiteY16" fmla="*/ 128134 h 294400"/>
                  <a:gd name="connsiteX17" fmla="*/ 266213 w 465603"/>
                  <a:gd name="connsiteY17" fmla="*/ 152673 h 294400"/>
                  <a:gd name="connsiteX18" fmla="*/ 290752 w 465603"/>
                  <a:gd name="connsiteY18" fmla="*/ 146306 h 294400"/>
                  <a:gd name="connsiteX19" fmla="*/ 355069 w 465603"/>
                  <a:gd name="connsiteY19" fmla="*/ 109390 h 294400"/>
                  <a:gd name="connsiteX20" fmla="*/ 429617 w 465603"/>
                  <a:gd name="connsiteY20" fmla="*/ 183938 h 294400"/>
                  <a:gd name="connsiteX21" fmla="*/ 355069 w 465603"/>
                  <a:gd name="connsiteY21" fmla="*/ 258486 h 294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465603" h="294400">
                    <a:moveTo>
                      <a:pt x="355069" y="73546"/>
                    </a:moveTo>
                    <a:cubicBezTo>
                      <a:pt x="348416" y="73546"/>
                      <a:pt x="341834" y="74119"/>
                      <a:pt x="335395" y="75335"/>
                    </a:cubicBezTo>
                    <a:cubicBezTo>
                      <a:pt x="315220" y="30263"/>
                      <a:pt x="266570" y="0"/>
                      <a:pt x="211482" y="0"/>
                    </a:cubicBezTo>
                    <a:cubicBezTo>
                      <a:pt x="143945" y="0"/>
                      <a:pt x="87927" y="45502"/>
                      <a:pt x="78984" y="104453"/>
                    </a:cubicBezTo>
                    <a:cubicBezTo>
                      <a:pt x="34126" y="112394"/>
                      <a:pt x="0" y="151600"/>
                      <a:pt x="0" y="198676"/>
                    </a:cubicBezTo>
                    <a:cubicBezTo>
                      <a:pt x="0" y="251475"/>
                      <a:pt x="42926" y="294401"/>
                      <a:pt x="95725" y="294401"/>
                    </a:cubicBezTo>
                    <a:lnTo>
                      <a:pt x="355141" y="294401"/>
                    </a:lnTo>
                    <a:cubicBezTo>
                      <a:pt x="416024" y="294401"/>
                      <a:pt x="465604" y="244893"/>
                      <a:pt x="465604" y="183938"/>
                    </a:cubicBezTo>
                    <a:cubicBezTo>
                      <a:pt x="465604" y="122983"/>
                      <a:pt x="416096" y="73475"/>
                      <a:pt x="355141" y="73475"/>
                    </a:cubicBezTo>
                    <a:close/>
                    <a:moveTo>
                      <a:pt x="355069" y="258486"/>
                    </a:moveTo>
                    <a:lnTo>
                      <a:pt x="95653" y="258486"/>
                    </a:lnTo>
                    <a:cubicBezTo>
                      <a:pt x="62672" y="258486"/>
                      <a:pt x="35843" y="231657"/>
                      <a:pt x="35843" y="198676"/>
                    </a:cubicBezTo>
                    <a:cubicBezTo>
                      <a:pt x="35843" y="165694"/>
                      <a:pt x="62672" y="138865"/>
                      <a:pt x="95653" y="138865"/>
                    </a:cubicBezTo>
                    <a:cubicBezTo>
                      <a:pt x="105526" y="138865"/>
                      <a:pt x="113611" y="130853"/>
                      <a:pt x="113611" y="120908"/>
                    </a:cubicBezTo>
                    <a:cubicBezTo>
                      <a:pt x="113611" y="73976"/>
                      <a:pt x="157538" y="35843"/>
                      <a:pt x="211482" y="35843"/>
                    </a:cubicBezTo>
                    <a:cubicBezTo>
                      <a:pt x="251332" y="35843"/>
                      <a:pt x="286316" y="56519"/>
                      <a:pt x="301483" y="87426"/>
                    </a:cubicBezTo>
                    <a:cubicBezTo>
                      <a:pt x="284456" y="96870"/>
                      <a:pt x="269861" y="110821"/>
                      <a:pt x="259774" y="128134"/>
                    </a:cubicBezTo>
                    <a:cubicBezTo>
                      <a:pt x="254766" y="136719"/>
                      <a:pt x="257627" y="147665"/>
                      <a:pt x="266213" y="152673"/>
                    </a:cubicBezTo>
                    <a:cubicBezTo>
                      <a:pt x="274726" y="157681"/>
                      <a:pt x="285744" y="154820"/>
                      <a:pt x="290752" y="146306"/>
                    </a:cubicBezTo>
                    <a:cubicBezTo>
                      <a:pt x="304130" y="123555"/>
                      <a:pt x="328741" y="109390"/>
                      <a:pt x="355069" y="109390"/>
                    </a:cubicBezTo>
                    <a:cubicBezTo>
                      <a:pt x="396207" y="109390"/>
                      <a:pt x="429617" y="142800"/>
                      <a:pt x="429617" y="183938"/>
                    </a:cubicBezTo>
                    <a:cubicBezTo>
                      <a:pt x="429617" y="225075"/>
                      <a:pt x="396207" y="258486"/>
                      <a:pt x="355069" y="258486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08" name="Forma Livre: Forma 107">
                <a:extLst>
                  <a:ext uri="{FF2B5EF4-FFF2-40B4-BE49-F238E27FC236}">
                    <a16:creationId xmlns:a16="http://schemas.microsoft.com/office/drawing/2014/main" id="{B44B4D03-089B-2594-F301-80A81B4D0A7F}"/>
                  </a:ext>
                </a:extLst>
              </p:cNvPr>
              <p:cNvSpPr/>
              <p:nvPr/>
            </p:nvSpPr>
            <p:spPr>
              <a:xfrm>
                <a:off x="6289418" y="981692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109" name="Gráfico 21">
              <a:extLst>
                <a:ext uri="{FF2B5EF4-FFF2-40B4-BE49-F238E27FC236}">
                  <a16:creationId xmlns:a16="http://schemas.microsoft.com/office/drawing/2014/main" id="{72DE461D-5C43-7034-53FB-436EC30482A3}"/>
                </a:ext>
              </a:extLst>
            </p:cNvPr>
            <p:cNvGrpSpPr/>
            <p:nvPr/>
          </p:nvGrpSpPr>
          <p:grpSpPr>
            <a:xfrm>
              <a:off x="7355822" y="1425667"/>
              <a:ext cx="765513" cy="765513"/>
              <a:chOff x="7272133" y="1033332"/>
              <a:chExt cx="765513" cy="765513"/>
            </a:xfrm>
          </p:grpSpPr>
          <p:sp>
            <p:nvSpPr>
              <p:cNvPr id="110" name="Forma Livre: Forma 109">
                <a:extLst>
                  <a:ext uri="{FF2B5EF4-FFF2-40B4-BE49-F238E27FC236}">
                    <a16:creationId xmlns:a16="http://schemas.microsoft.com/office/drawing/2014/main" id="{992DD65D-C1C4-EB0A-BEAE-ED98CC66A2C6}"/>
                  </a:ext>
                </a:extLst>
              </p:cNvPr>
              <p:cNvSpPr/>
              <p:nvPr/>
            </p:nvSpPr>
            <p:spPr>
              <a:xfrm>
                <a:off x="7308047" y="1069246"/>
                <a:ext cx="693826" cy="693683"/>
              </a:xfrm>
              <a:custGeom>
                <a:avLst/>
                <a:gdLst>
                  <a:gd name="connsiteX0" fmla="*/ 346842 w 693826"/>
                  <a:gd name="connsiteY0" fmla="*/ 0 h 693683"/>
                  <a:gd name="connsiteX1" fmla="*/ 0 w 693826"/>
                  <a:gd name="connsiteY1" fmla="*/ 346842 h 693683"/>
                  <a:gd name="connsiteX2" fmla="*/ 346913 w 693826"/>
                  <a:gd name="connsiteY2" fmla="*/ 693684 h 693683"/>
                  <a:gd name="connsiteX3" fmla="*/ 693827 w 693826"/>
                  <a:gd name="connsiteY3" fmla="*/ 346842 h 693683"/>
                  <a:gd name="connsiteX4" fmla="*/ 346842 w 693826"/>
                  <a:gd name="connsiteY4" fmla="*/ 0 h 693683"/>
                  <a:gd name="connsiteX5" fmla="*/ 440277 w 693826"/>
                  <a:gd name="connsiteY5" fmla="*/ 476979 h 693683"/>
                  <a:gd name="connsiteX6" fmla="*/ 253406 w 693826"/>
                  <a:gd name="connsiteY6" fmla="*/ 476979 h 693683"/>
                  <a:gd name="connsiteX7" fmla="*/ 123341 w 693826"/>
                  <a:gd name="connsiteY7" fmla="*/ 346913 h 693683"/>
                  <a:gd name="connsiteX8" fmla="*/ 253406 w 693826"/>
                  <a:gd name="connsiteY8" fmla="*/ 216848 h 693683"/>
                  <a:gd name="connsiteX9" fmla="*/ 440277 w 693826"/>
                  <a:gd name="connsiteY9" fmla="*/ 216848 h 693683"/>
                  <a:gd name="connsiteX10" fmla="*/ 570343 w 693826"/>
                  <a:gd name="connsiteY10" fmla="*/ 346913 h 693683"/>
                  <a:gd name="connsiteX11" fmla="*/ 440277 w 693826"/>
                  <a:gd name="connsiteY11" fmla="*/ 476979 h 693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93826" h="693683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684"/>
                      <a:pt x="346913" y="693684"/>
                    </a:cubicBezTo>
                    <a:cubicBezTo>
                      <a:pt x="538220" y="693684"/>
                      <a:pt x="693827" y="538077"/>
                      <a:pt x="693827" y="346842"/>
                    </a:cubicBezTo>
                    <a:cubicBezTo>
                      <a:pt x="693827" y="155607"/>
                      <a:pt x="538149" y="0"/>
                      <a:pt x="346842" y="0"/>
                    </a:cubicBezTo>
                    <a:close/>
                    <a:moveTo>
                      <a:pt x="440277" y="476979"/>
                    </a:moveTo>
                    <a:lnTo>
                      <a:pt x="253406" y="476979"/>
                    </a:lnTo>
                    <a:cubicBezTo>
                      <a:pt x="181648" y="476979"/>
                      <a:pt x="123341" y="418600"/>
                      <a:pt x="123341" y="346913"/>
                    </a:cubicBezTo>
                    <a:cubicBezTo>
                      <a:pt x="123341" y="275227"/>
                      <a:pt x="181720" y="216848"/>
                      <a:pt x="253406" y="216848"/>
                    </a:cubicBezTo>
                    <a:lnTo>
                      <a:pt x="440277" y="216848"/>
                    </a:lnTo>
                    <a:cubicBezTo>
                      <a:pt x="511964" y="216848"/>
                      <a:pt x="570343" y="275227"/>
                      <a:pt x="570343" y="346913"/>
                    </a:cubicBezTo>
                    <a:cubicBezTo>
                      <a:pt x="570343" y="418600"/>
                      <a:pt x="511964" y="476979"/>
                      <a:pt x="440277" y="476979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11" name="Forma Livre: Forma 110">
                <a:extLst>
                  <a:ext uri="{FF2B5EF4-FFF2-40B4-BE49-F238E27FC236}">
                    <a16:creationId xmlns:a16="http://schemas.microsoft.com/office/drawing/2014/main" id="{B91B162A-1523-6E09-1DDB-1C1C6DC30C88}"/>
                  </a:ext>
                </a:extLst>
              </p:cNvPr>
              <p:cNvSpPr/>
              <p:nvPr/>
            </p:nvSpPr>
            <p:spPr>
              <a:xfrm>
                <a:off x="7714413" y="1382176"/>
                <a:ext cx="67823" cy="67823"/>
              </a:xfrm>
              <a:custGeom>
                <a:avLst/>
                <a:gdLst>
                  <a:gd name="connsiteX0" fmla="*/ 33911 w 67823"/>
                  <a:gd name="connsiteY0" fmla="*/ 0 h 67823"/>
                  <a:gd name="connsiteX1" fmla="*/ 0 w 67823"/>
                  <a:gd name="connsiteY1" fmla="*/ 33912 h 67823"/>
                  <a:gd name="connsiteX2" fmla="*/ 33911 w 67823"/>
                  <a:gd name="connsiteY2" fmla="*/ 67823 h 67823"/>
                  <a:gd name="connsiteX3" fmla="*/ 67823 w 67823"/>
                  <a:gd name="connsiteY3" fmla="*/ 33912 h 67823"/>
                  <a:gd name="connsiteX4" fmla="*/ 33911 w 67823"/>
                  <a:gd name="connsiteY4" fmla="*/ 0 h 678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7823" h="67823">
                    <a:moveTo>
                      <a:pt x="33911" y="0"/>
                    </a:moveTo>
                    <a:cubicBezTo>
                      <a:pt x="15167" y="0"/>
                      <a:pt x="0" y="15239"/>
                      <a:pt x="0" y="33912"/>
                    </a:cubicBezTo>
                    <a:cubicBezTo>
                      <a:pt x="0" y="52584"/>
                      <a:pt x="15239" y="67823"/>
                      <a:pt x="33911" y="67823"/>
                    </a:cubicBezTo>
                    <a:cubicBezTo>
                      <a:pt x="52584" y="67823"/>
                      <a:pt x="67823" y="52584"/>
                      <a:pt x="67823" y="33912"/>
                    </a:cubicBezTo>
                    <a:cubicBezTo>
                      <a:pt x="67823" y="15239"/>
                      <a:pt x="52584" y="0"/>
                      <a:pt x="33911" y="0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12" name="Forma Livre: Forma 111">
                <a:extLst>
                  <a:ext uri="{FF2B5EF4-FFF2-40B4-BE49-F238E27FC236}">
                    <a16:creationId xmlns:a16="http://schemas.microsoft.com/office/drawing/2014/main" id="{7C25A991-809D-5CF0-6D25-FC414FF1B6C6}"/>
                  </a:ext>
                </a:extLst>
              </p:cNvPr>
              <p:cNvSpPr/>
              <p:nvPr/>
            </p:nvSpPr>
            <p:spPr>
              <a:xfrm>
                <a:off x="7467231" y="1321866"/>
                <a:ext cx="375316" cy="188444"/>
              </a:xfrm>
              <a:custGeom>
                <a:avLst/>
                <a:gdLst>
                  <a:gd name="connsiteX0" fmla="*/ 281094 w 375316"/>
                  <a:gd name="connsiteY0" fmla="*/ 0 h 188444"/>
                  <a:gd name="connsiteX1" fmla="*/ 94222 w 375316"/>
                  <a:gd name="connsiteY1" fmla="*/ 0 h 188444"/>
                  <a:gd name="connsiteX2" fmla="*/ 0 w 375316"/>
                  <a:gd name="connsiteY2" fmla="*/ 94222 h 188444"/>
                  <a:gd name="connsiteX3" fmla="*/ 94222 w 375316"/>
                  <a:gd name="connsiteY3" fmla="*/ 188445 h 188444"/>
                  <a:gd name="connsiteX4" fmla="*/ 281094 w 375316"/>
                  <a:gd name="connsiteY4" fmla="*/ 188445 h 188444"/>
                  <a:gd name="connsiteX5" fmla="*/ 375316 w 375316"/>
                  <a:gd name="connsiteY5" fmla="*/ 94222 h 188444"/>
                  <a:gd name="connsiteX6" fmla="*/ 281094 w 375316"/>
                  <a:gd name="connsiteY6" fmla="*/ 0 h 188444"/>
                  <a:gd name="connsiteX7" fmla="*/ 281094 w 375316"/>
                  <a:gd name="connsiteY7" fmla="*/ 163977 h 188444"/>
                  <a:gd name="connsiteX8" fmla="*/ 211267 w 375316"/>
                  <a:gd name="connsiteY8" fmla="*/ 94151 h 188444"/>
                  <a:gd name="connsiteX9" fmla="*/ 281094 w 375316"/>
                  <a:gd name="connsiteY9" fmla="*/ 24325 h 188444"/>
                  <a:gd name="connsiteX10" fmla="*/ 350920 w 375316"/>
                  <a:gd name="connsiteY10" fmla="*/ 94151 h 188444"/>
                  <a:gd name="connsiteX11" fmla="*/ 281094 w 375316"/>
                  <a:gd name="connsiteY11" fmla="*/ 163977 h 1884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75316" h="188444">
                    <a:moveTo>
                      <a:pt x="281094" y="0"/>
                    </a:moveTo>
                    <a:lnTo>
                      <a:pt x="94222" y="0"/>
                    </a:lnTo>
                    <a:cubicBezTo>
                      <a:pt x="42282" y="0"/>
                      <a:pt x="0" y="42282"/>
                      <a:pt x="0" y="94222"/>
                    </a:cubicBezTo>
                    <a:cubicBezTo>
                      <a:pt x="0" y="146163"/>
                      <a:pt x="42282" y="188445"/>
                      <a:pt x="94222" y="188445"/>
                    </a:cubicBezTo>
                    <a:lnTo>
                      <a:pt x="281094" y="188445"/>
                    </a:lnTo>
                    <a:cubicBezTo>
                      <a:pt x="333034" y="188445"/>
                      <a:pt x="375316" y="146163"/>
                      <a:pt x="375316" y="94222"/>
                    </a:cubicBezTo>
                    <a:cubicBezTo>
                      <a:pt x="375316" y="42282"/>
                      <a:pt x="333034" y="0"/>
                      <a:pt x="281094" y="0"/>
                    </a:cubicBezTo>
                    <a:close/>
                    <a:moveTo>
                      <a:pt x="281094" y="163977"/>
                    </a:moveTo>
                    <a:cubicBezTo>
                      <a:pt x="242603" y="163977"/>
                      <a:pt x="211267" y="132641"/>
                      <a:pt x="211267" y="94151"/>
                    </a:cubicBezTo>
                    <a:cubicBezTo>
                      <a:pt x="211267" y="55661"/>
                      <a:pt x="242603" y="24325"/>
                      <a:pt x="281094" y="24325"/>
                    </a:cubicBezTo>
                    <a:cubicBezTo>
                      <a:pt x="319584" y="24325"/>
                      <a:pt x="350920" y="55661"/>
                      <a:pt x="350920" y="94151"/>
                    </a:cubicBezTo>
                    <a:cubicBezTo>
                      <a:pt x="350920" y="132641"/>
                      <a:pt x="319584" y="163977"/>
                      <a:pt x="281094" y="163977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13" name="Forma Livre: Forma 112">
                <a:extLst>
                  <a:ext uri="{FF2B5EF4-FFF2-40B4-BE49-F238E27FC236}">
                    <a16:creationId xmlns:a16="http://schemas.microsoft.com/office/drawing/2014/main" id="{2095039A-7DC4-B8F7-D7A1-A38DB1B7B411}"/>
                  </a:ext>
                </a:extLst>
              </p:cNvPr>
              <p:cNvSpPr/>
              <p:nvPr/>
            </p:nvSpPr>
            <p:spPr>
              <a:xfrm>
                <a:off x="7431388" y="1286022"/>
                <a:ext cx="447002" cy="260131"/>
              </a:xfrm>
              <a:custGeom>
                <a:avLst/>
                <a:gdLst>
                  <a:gd name="connsiteX0" fmla="*/ 316937 w 447002"/>
                  <a:gd name="connsiteY0" fmla="*/ 0 h 260131"/>
                  <a:gd name="connsiteX1" fmla="*/ 130066 w 447002"/>
                  <a:gd name="connsiteY1" fmla="*/ 0 h 260131"/>
                  <a:gd name="connsiteX2" fmla="*/ 0 w 447002"/>
                  <a:gd name="connsiteY2" fmla="*/ 130066 h 260131"/>
                  <a:gd name="connsiteX3" fmla="*/ 130066 w 447002"/>
                  <a:gd name="connsiteY3" fmla="*/ 260131 h 260131"/>
                  <a:gd name="connsiteX4" fmla="*/ 316937 w 447002"/>
                  <a:gd name="connsiteY4" fmla="*/ 260131 h 260131"/>
                  <a:gd name="connsiteX5" fmla="*/ 447002 w 447002"/>
                  <a:gd name="connsiteY5" fmla="*/ 130066 h 260131"/>
                  <a:gd name="connsiteX6" fmla="*/ 316937 w 447002"/>
                  <a:gd name="connsiteY6" fmla="*/ 0 h 260131"/>
                  <a:gd name="connsiteX7" fmla="*/ 316937 w 447002"/>
                  <a:gd name="connsiteY7" fmla="*/ 224288 h 260131"/>
                  <a:gd name="connsiteX8" fmla="*/ 130066 w 447002"/>
                  <a:gd name="connsiteY8" fmla="*/ 224288 h 260131"/>
                  <a:gd name="connsiteX9" fmla="*/ 35843 w 447002"/>
                  <a:gd name="connsiteY9" fmla="*/ 130066 h 260131"/>
                  <a:gd name="connsiteX10" fmla="*/ 130066 w 447002"/>
                  <a:gd name="connsiteY10" fmla="*/ 35843 h 260131"/>
                  <a:gd name="connsiteX11" fmla="*/ 316937 w 447002"/>
                  <a:gd name="connsiteY11" fmla="*/ 35843 h 260131"/>
                  <a:gd name="connsiteX12" fmla="*/ 411159 w 447002"/>
                  <a:gd name="connsiteY12" fmla="*/ 130066 h 260131"/>
                  <a:gd name="connsiteX13" fmla="*/ 316937 w 447002"/>
                  <a:gd name="connsiteY13" fmla="*/ 224288 h 2601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47002" h="260131">
                    <a:moveTo>
                      <a:pt x="316937" y="0"/>
                    </a:moveTo>
                    <a:lnTo>
                      <a:pt x="130066" y="0"/>
                    </a:lnTo>
                    <a:cubicBezTo>
                      <a:pt x="58308" y="0"/>
                      <a:pt x="0" y="58379"/>
                      <a:pt x="0" y="130066"/>
                    </a:cubicBezTo>
                    <a:cubicBezTo>
                      <a:pt x="0" y="201752"/>
                      <a:pt x="58379" y="260131"/>
                      <a:pt x="130066" y="260131"/>
                    </a:cubicBezTo>
                    <a:lnTo>
                      <a:pt x="316937" y="260131"/>
                    </a:lnTo>
                    <a:cubicBezTo>
                      <a:pt x="388623" y="260131"/>
                      <a:pt x="447002" y="201752"/>
                      <a:pt x="447002" y="130066"/>
                    </a:cubicBezTo>
                    <a:cubicBezTo>
                      <a:pt x="447002" y="58379"/>
                      <a:pt x="388623" y="0"/>
                      <a:pt x="316937" y="0"/>
                    </a:cubicBezTo>
                    <a:close/>
                    <a:moveTo>
                      <a:pt x="316937" y="224288"/>
                    </a:moveTo>
                    <a:lnTo>
                      <a:pt x="130066" y="224288"/>
                    </a:lnTo>
                    <a:cubicBezTo>
                      <a:pt x="78125" y="224288"/>
                      <a:pt x="35843" y="182006"/>
                      <a:pt x="35843" y="130066"/>
                    </a:cubicBezTo>
                    <a:cubicBezTo>
                      <a:pt x="35843" y="78125"/>
                      <a:pt x="78125" y="35843"/>
                      <a:pt x="130066" y="35843"/>
                    </a:cubicBezTo>
                    <a:lnTo>
                      <a:pt x="316937" y="35843"/>
                    </a:lnTo>
                    <a:cubicBezTo>
                      <a:pt x="368877" y="35843"/>
                      <a:pt x="411159" y="78125"/>
                      <a:pt x="411159" y="130066"/>
                    </a:cubicBezTo>
                    <a:cubicBezTo>
                      <a:pt x="411159" y="182006"/>
                      <a:pt x="368877" y="224288"/>
                      <a:pt x="316937" y="224288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14" name="Forma Livre: Forma 113">
                <a:extLst>
                  <a:ext uri="{FF2B5EF4-FFF2-40B4-BE49-F238E27FC236}">
                    <a16:creationId xmlns:a16="http://schemas.microsoft.com/office/drawing/2014/main" id="{69C5916F-4E6D-2C85-7719-EE88A0FEA443}"/>
                  </a:ext>
                </a:extLst>
              </p:cNvPr>
              <p:cNvSpPr/>
              <p:nvPr/>
            </p:nvSpPr>
            <p:spPr>
              <a:xfrm>
                <a:off x="7272133" y="1033332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598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757 h 765513"/>
                  <a:gd name="connsiteX9" fmla="*/ 382757 w 765513"/>
                  <a:gd name="connsiteY9" fmla="*/ 729598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598"/>
                    </a:moveTo>
                    <a:cubicBezTo>
                      <a:pt x="191450" y="729598"/>
                      <a:pt x="35843" y="573992"/>
                      <a:pt x="35843" y="382757"/>
                    </a:cubicBezTo>
                    <a:cubicBezTo>
                      <a:pt x="35843" y="191521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757"/>
                    </a:cubicBezTo>
                    <a:cubicBezTo>
                      <a:pt x="729670" y="573992"/>
                      <a:pt x="574063" y="729598"/>
                      <a:pt x="382757" y="7295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15" name="Forma Livre: Forma 114">
                <a:extLst>
                  <a:ext uri="{FF2B5EF4-FFF2-40B4-BE49-F238E27FC236}">
                    <a16:creationId xmlns:a16="http://schemas.microsoft.com/office/drawing/2014/main" id="{38D9EAC3-FEAF-F409-A7A9-BF27AE460F19}"/>
                  </a:ext>
                </a:extLst>
              </p:cNvPr>
              <p:cNvSpPr/>
              <p:nvPr/>
            </p:nvSpPr>
            <p:spPr>
              <a:xfrm>
                <a:off x="7678498" y="1346262"/>
                <a:ext cx="139652" cy="139652"/>
              </a:xfrm>
              <a:custGeom>
                <a:avLst/>
                <a:gdLst>
                  <a:gd name="connsiteX0" fmla="*/ 69826 w 139652"/>
                  <a:gd name="connsiteY0" fmla="*/ 0 h 139652"/>
                  <a:gd name="connsiteX1" fmla="*/ 0 w 139652"/>
                  <a:gd name="connsiteY1" fmla="*/ 69826 h 139652"/>
                  <a:gd name="connsiteX2" fmla="*/ 69826 w 139652"/>
                  <a:gd name="connsiteY2" fmla="*/ 139652 h 139652"/>
                  <a:gd name="connsiteX3" fmla="*/ 139652 w 139652"/>
                  <a:gd name="connsiteY3" fmla="*/ 69826 h 139652"/>
                  <a:gd name="connsiteX4" fmla="*/ 69826 w 139652"/>
                  <a:gd name="connsiteY4" fmla="*/ 0 h 139652"/>
                  <a:gd name="connsiteX5" fmla="*/ 69826 w 139652"/>
                  <a:gd name="connsiteY5" fmla="*/ 103738 h 139652"/>
                  <a:gd name="connsiteX6" fmla="*/ 35915 w 139652"/>
                  <a:gd name="connsiteY6" fmla="*/ 69826 h 139652"/>
                  <a:gd name="connsiteX7" fmla="*/ 69826 w 139652"/>
                  <a:gd name="connsiteY7" fmla="*/ 35915 h 139652"/>
                  <a:gd name="connsiteX8" fmla="*/ 103738 w 139652"/>
                  <a:gd name="connsiteY8" fmla="*/ 69826 h 139652"/>
                  <a:gd name="connsiteX9" fmla="*/ 69826 w 139652"/>
                  <a:gd name="connsiteY9" fmla="*/ 103738 h 1396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39652" h="139652">
                    <a:moveTo>
                      <a:pt x="69826" y="0"/>
                    </a:moveTo>
                    <a:cubicBezTo>
                      <a:pt x="31336" y="0"/>
                      <a:pt x="0" y="31336"/>
                      <a:pt x="0" y="69826"/>
                    </a:cubicBezTo>
                    <a:cubicBezTo>
                      <a:pt x="0" y="108317"/>
                      <a:pt x="31336" y="139652"/>
                      <a:pt x="69826" y="139652"/>
                    </a:cubicBezTo>
                    <a:cubicBezTo>
                      <a:pt x="108317" y="139652"/>
                      <a:pt x="139652" y="108317"/>
                      <a:pt x="139652" y="69826"/>
                    </a:cubicBezTo>
                    <a:cubicBezTo>
                      <a:pt x="139652" y="31336"/>
                      <a:pt x="108317" y="0"/>
                      <a:pt x="69826" y="0"/>
                    </a:cubicBezTo>
                    <a:close/>
                    <a:moveTo>
                      <a:pt x="69826" y="103738"/>
                    </a:moveTo>
                    <a:cubicBezTo>
                      <a:pt x="51082" y="103738"/>
                      <a:pt x="35915" y="88499"/>
                      <a:pt x="35915" y="69826"/>
                    </a:cubicBezTo>
                    <a:cubicBezTo>
                      <a:pt x="35915" y="51153"/>
                      <a:pt x="51153" y="35915"/>
                      <a:pt x="69826" y="35915"/>
                    </a:cubicBezTo>
                    <a:cubicBezTo>
                      <a:pt x="88499" y="35915"/>
                      <a:pt x="103738" y="51153"/>
                      <a:pt x="103738" y="69826"/>
                    </a:cubicBezTo>
                    <a:cubicBezTo>
                      <a:pt x="103738" y="88499"/>
                      <a:pt x="88499" y="103738"/>
                      <a:pt x="69826" y="103738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116" name="Gráfico 23">
              <a:extLst>
                <a:ext uri="{FF2B5EF4-FFF2-40B4-BE49-F238E27FC236}">
                  <a16:creationId xmlns:a16="http://schemas.microsoft.com/office/drawing/2014/main" id="{C81884AC-F703-524E-4F84-F080063E9934}"/>
                </a:ext>
              </a:extLst>
            </p:cNvPr>
            <p:cNvGrpSpPr/>
            <p:nvPr/>
          </p:nvGrpSpPr>
          <p:grpSpPr>
            <a:xfrm>
              <a:off x="8449655" y="1434093"/>
              <a:ext cx="765513" cy="765513"/>
              <a:chOff x="8254848" y="1014926"/>
              <a:chExt cx="765513" cy="765513"/>
            </a:xfrm>
          </p:grpSpPr>
          <p:sp>
            <p:nvSpPr>
              <p:cNvPr id="117" name="Forma Livre: Forma 116">
                <a:extLst>
                  <a:ext uri="{FF2B5EF4-FFF2-40B4-BE49-F238E27FC236}">
                    <a16:creationId xmlns:a16="http://schemas.microsoft.com/office/drawing/2014/main" id="{6CDCDD64-7EAB-391A-74FF-2BCC107312F8}"/>
                  </a:ext>
                </a:extLst>
              </p:cNvPr>
              <p:cNvSpPr/>
              <p:nvPr/>
            </p:nvSpPr>
            <p:spPr>
              <a:xfrm>
                <a:off x="8290762" y="1050840"/>
                <a:ext cx="693826" cy="693755"/>
              </a:xfrm>
              <a:custGeom>
                <a:avLst/>
                <a:gdLst>
                  <a:gd name="connsiteX0" fmla="*/ 346842 w 693826"/>
                  <a:gd name="connsiteY0" fmla="*/ 0 h 693755"/>
                  <a:gd name="connsiteX1" fmla="*/ 0 w 693826"/>
                  <a:gd name="connsiteY1" fmla="*/ 346842 h 693755"/>
                  <a:gd name="connsiteX2" fmla="*/ 346913 w 693826"/>
                  <a:gd name="connsiteY2" fmla="*/ 693755 h 693755"/>
                  <a:gd name="connsiteX3" fmla="*/ 693827 w 693826"/>
                  <a:gd name="connsiteY3" fmla="*/ 346842 h 693755"/>
                  <a:gd name="connsiteX4" fmla="*/ 346842 w 693826"/>
                  <a:gd name="connsiteY4" fmla="*/ 0 h 693755"/>
                  <a:gd name="connsiteX5" fmla="*/ 346842 w 693826"/>
                  <a:gd name="connsiteY5" fmla="*/ 512679 h 693755"/>
                  <a:gd name="connsiteX6" fmla="*/ 312930 w 693826"/>
                  <a:gd name="connsiteY6" fmla="*/ 478768 h 693755"/>
                  <a:gd name="connsiteX7" fmla="*/ 346842 w 693826"/>
                  <a:gd name="connsiteY7" fmla="*/ 444856 h 693755"/>
                  <a:gd name="connsiteX8" fmla="*/ 380753 w 693826"/>
                  <a:gd name="connsiteY8" fmla="*/ 478768 h 693755"/>
                  <a:gd name="connsiteX9" fmla="*/ 346842 w 693826"/>
                  <a:gd name="connsiteY9" fmla="*/ 512679 h 693755"/>
                  <a:gd name="connsiteX10" fmla="*/ 439061 w 693826"/>
                  <a:gd name="connsiteY10" fmla="*/ 427686 h 693755"/>
                  <a:gd name="connsiteX11" fmla="*/ 427829 w 693826"/>
                  <a:gd name="connsiteY11" fmla="*/ 431621 h 693755"/>
                  <a:gd name="connsiteX12" fmla="*/ 413806 w 693826"/>
                  <a:gd name="connsiteY12" fmla="*/ 424896 h 693755"/>
                  <a:gd name="connsiteX13" fmla="*/ 346770 w 693826"/>
                  <a:gd name="connsiteY13" fmla="*/ 392773 h 693755"/>
                  <a:gd name="connsiteX14" fmla="*/ 279734 w 693826"/>
                  <a:gd name="connsiteY14" fmla="*/ 424896 h 693755"/>
                  <a:gd name="connsiteX15" fmla="*/ 254479 w 693826"/>
                  <a:gd name="connsiteY15" fmla="*/ 427614 h 693755"/>
                  <a:gd name="connsiteX16" fmla="*/ 251761 w 693826"/>
                  <a:gd name="connsiteY16" fmla="*/ 402359 h 693755"/>
                  <a:gd name="connsiteX17" fmla="*/ 346770 w 693826"/>
                  <a:gd name="connsiteY17" fmla="*/ 356786 h 693755"/>
                  <a:gd name="connsiteX18" fmla="*/ 441780 w 693826"/>
                  <a:gd name="connsiteY18" fmla="*/ 402359 h 693755"/>
                  <a:gd name="connsiteX19" fmla="*/ 439061 w 693826"/>
                  <a:gd name="connsiteY19" fmla="*/ 427614 h 693755"/>
                  <a:gd name="connsiteX20" fmla="*/ 502091 w 693826"/>
                  <a:gd name="connsiteY20" fmla="*/ 364728 h 693755"/>
                  <a:gd name="connsiteX21" fmla="*/ 490143 w 693826"/>
                  <a:gd name="connsiteY21" fmla="*/ 369235 h 693755"/>
                  <a:gd name="connsiteX22" fmla="*/ 476693 w 693826"/>
                  <a:gd name="connsiteY22" fmla="*/ 363225 h 693755"/>
                  <a:gd name="connsiteX23" fmla="*/ 346770 w 693826"/>
                  <a:gd name="connsiteY23" fmla="*/ 304846 h 693755"/>
                  <a:gd name="connsiteX24" fmla="*/ 216848 w 693826"/>
                  <a:gd name="connsiteY24" fmla="*/ 363225 h 693755"/>
                  <a:gd name="connsiteX25" fmla="*/ 191521 w 693826"/>
                  <a:gd name="connsiteY25" fmla="*/ 364728 h 693755"/>
                  <a:gd name="connsiteX26" fmla="*/ 190019 w 693826"/>
                  <a:gd name="connsiteY26" fmla="*/ 339401 h 693755"/>
                  <a:gd name="connsiteX27" fmla="*/ 346770 w 693826"/>
                  <a:gd name="connsiteY27" fmla="*/ 269003 h 693755"/>
                  <a:gd name="connsiteX28" fmla="*/ 503522 w 693826"/>
                  <a:gd name="connsiteY28" fmla="*/ 339401 h 693755"/>
                  <a:gd name="connsiteX29" fmla="*/ 502019 w 693826"/>
                  <a:gd name="connsiteY29" fmla="*/ 364728 h 693755"/>
                  <a:gd name="connsiteX30" fmla="*/ 564548 w 693826"/>
                  <a:gd name="connsiteY30" fmla="*/ 302270 h 693755"/>
                  <a:gd name="connsiteX31" fmla="*/ 539222 w 693826"/>
                  <a:gd name="connsiteY31" fmla="*/ 301269 h 693755"/>
                  <a:gd name="connsiteX32" fmla="*/ 346842 w 693826"/>
                  <a:gd name="connsiteY32" fmla="*/ 216991 h 693755"/>
                  <a:gd name="connsiteX33" fmla="*/ 154462 w 693826"/>
                  <a:gd name="connsiteY33" fmla="*/ 301269 h 693755"/>
                  <a:gd name="connsiteX34" fmla="*/ 141298 w 693826"/>
                  <a:gd name="connsiteY34" fmla="*/ 307064 h 693755"/>
                  <a:gd name="connsiteX35" fmla="*/ 129136 w 693826"/>
                  <a:gd name="connsiteY35" fmla="*/ 302270 h 693755"/>
                  <a:gd name="connsiteX36" fmla="*/ 128134 w 693826"/>
                  <a:gd name="connsiteY36" fmla="*/ 276944 h 693755"/>
                  <a:gd name="connsiteX37" fmla="*/ 225433 w 693826"/>
                  <a:gd name="connsiteY37" fmla="*/ 206903 h 693755"/>
                  <a:gd name="connsiteX38" fmla="*/ 346913 w 693826"/>
                  <a:gd name="connsiteY38" fmla="*/ 181076 h 693755"/>
                  <a:gd name="connsiteX39" fmla="*/ 468394 w 693826"/>
                  <a:gd name="connsiteY39" fmla="*/ 206903 h 693755"/>
                  <a:gd name="connsiteX40" fmla="*/ 565693 w 693826"/>
                  <a:gd name="connsiteY40" fmla="*/ 276944 h 693755"/>
                  <a:gd name="connsiteX41" fmla="*/ 564691 w 693826"/>
                  <a:gd name="connsiteY41" fmla="*/ 302270 h 693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</a:cxnLst>
                <a:rect l="l" t="t" r="r" b="b"/>
                <a:pathLst>
                  <a:path w="693826" h="693755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755"/>
                      <a:pt x="346913" y="693755"/>
                    </a:cubicBezTo>
                    <a:cubicBezTo>
                      <a:pt x="538220" y="693755"/>
                      <a:pt x="693827" y="538149"/>
                      <a:pt x="693827" y="346842"/>
                    </a:cubicBezTo>
                    <a:cubicBezTo>
                      <a:pt x="693827" y="155535"/>
                      <a:pt x="538149" y="0"/>
                      <a:pt x="346842" y="0"/>
                    </a:cubicBezTo>
                    <a:close/>
                    <a:moveTo>
                      <a:pt x="346842" y="512679"/>
                    </a:moveTo>
                    <a:cubicBezTo>
                      <a:pt x="328169" y="512679"/>
                      <a:pt x="312930" y="497440"/>
                      <a:pt x="312930" y="478768"/>
                    </a:cubicBezTo>
                    <a:cubicBezTo>
                      <a:pt x="312930" y="460095"/>
                      <a:pt x="328169" y="444856"/>
                      <a:pt x="346842" y="444856"/>
                    </a:cubicBezTo>
                    <a:cubicBezTo>
                      <a:pt x="365515" y="444856"/>
                      <a:pt x="380753" y="460095"/>
                      <a:pt x="380753" y="478768"/>
                    </a:cubicBezTo>
                    <a:cubicBezTo>
                      <a:pt x="380753" y="497440"/>
                      <a:pt x="365515" y="512679"/>
                      <a:pt x="346842" y="512679"/>
                    </a:cubicBezTo>
                    <a:close/>
                    <a:moveTo>
                      <a:pt x="439061" y="427686"/>
                    </a:moveTo>
                    <a:cubicBezTo>
                      <a:pt x="435770" y="430333"/>
                      <a:pt x="431764" y="431621"/>
                      <a:pt x="427829" y="431621"/>
                    </a:cubicBezTo>
                    <a:cubicBezTo>
                      <a:pt x="422606" y="431621"/>
                      <a:pt x="417383" y="429331"/>
                      <a:pt x="413806" y="424896"/>
                    </a:cubicBezTo>
                    <a:cubicBezTo>
                      <a:pt x="397351" y="404434"/>
                      <a:pt x="372955" y="392773"/>
                      <a:pt x="346770" y="392773"/>
                    </a:cubicBezTo>
                    <a:cubicBezTo>
                      <a:pt x="320585" y="392773"/>
                      <a:pt x="296189" y="404506"/>
                      <a:pt x="279734" y="424896"/>
                    </a:cubicBezTo>
                    <a:cubicBezTo>
                      <a:pt x="273510" y="432622"/>
                      <a:pt x="262206" y="433838"/>
                      <a:pt x="254479" y="427614"/>
                    </a:cubicBezTo>
                    <a:cubicBezTo>
                      <a:pt x="246753" y="421390"/>
                      <a:pt x="245537" y="410086"/>
                      <a:pt x="251761" y="402359"/>
                    </a:cubicBezTo>
                    <a:cubicBezTo>
                      <a:pt x="275012" y="373384"/>
                      <a:pt x="309639" y="356786"/>
                      <a:pt x="346770" y="356786"/>
                    </a:cubicBezTo>
                    <a:cubicBezTo>
                      <a:pt x="383901" y="356786"/>
                      <a:pt x="418528" y="373384"/>
                      <a:pt x="441780" y="402359"/>
                    </a:cubicBezTo>
                    <a:cubicBezTo>
                      <a:pt x="448004" y="410086"/>
                      <a:pt x="446788" y="421390"/>
                      <a:pt x="439061" y="427614"/>
                    </a:cubicBezTo>
                    <a:close/>
                    <a:moveTo>
                      <a:pt x="502091" y="364728"/>
                    </a:moveTo>
                    <a:cubicBezTo>
                      <a:pt x="498657" y="367804"/>
                      <a:pt x="494436" y="369235"/>
                      <a:pt x="490143" y="369235"/>
                    </a:cubicBezTo>
                    <a:cubicBezTo>
                      <a:pt x="485206" y="369235"/>
                      <a:pt x="480270" y="367232"/>
                      <a:pt x="476693" y="363225"/>
                    </a:cubicBezTo>
                    <a:cubicBezTo>
                      <a:pt x="443711" y="326094"/>
                      <a:pt x="396350" y="304846"/>
                      <a:pt x="346770" y="304846"/>
                    </a:cubicBezTo>
                    <a:cubicBezTo>
                      <a:pt x="297191" y="304846"/>
                      <a:pt x="249829" y="326094"/>
                      <a:pt x="216848" y="363225"/>
                    </a:cubicBezTo>
                    <a:cubicBezTo>
                      <a:pt x="210266" y="370594"/>
                      <a:pt x="198890" y="371310"/>
                      <a:pt x="191521" y="364728"/>
                    </a:cubicBezTo>
                    <a:cubicBezTo>
                      <a:pt x="184152" y="358146"/>
                      <a:pt x="183437" y="346842"/>
                      <a:pt x="190019" y="339401"/>
                    </a:cubicBezTo>
                    <a:cubicBezTo>
                      <a:pt x="229797" y="294615"/>
                      <a:pt x="286960" y="269003"/>
                      <a:pt x="346770" y="269003"/>
                    </a:cubicBezTo>
                    <a:cubicBezTo>
                      <a:pt x="406580" y="269003"/>
                      <a:pt x="463743" y="294687"/>
                      <a:pt x="503522" y="339401"/>
                    </a:cubicBezTo>
                    <a:cubicBezTo>
                      <a:pt x="510104" y="346770"/>
                      <a:pt x="509460" y="358146"/>
                      <a:pt x="502019" y="364728"/>
                    </a:cubicBezTo>
                    <a:close/>
                    <a:moveTo>
                      <a:pt x="564548" y="302270"/>
                    </a:moveTo>
                    <a:cubicBezTo>
                      <a:pt x="557251" y="308995"/>
                      <a:pt x="545947" y="308566"/>
                      <a:pt x="539222" y="301269"/>
                    </a:cubicBezTo>
                    <a:cubicBezTo>
                      <a:pt x="489785" y="247683"/>
                      <a:pt x="419673" y="216991"/>
                      <a:pt x="346842" y="216991"/>
                    </a:cubicBezTo>
                    <a:cubicBezTo>
                      <a:pt x="274011" y="216991"/>
                      <a:pt x="203898" y="247754"/>
                      <a:pt x="154462" y="301269"/>
                    </a:cubicBezTo>
                    <a:cubicBezTo>
                      <a:pt x="150956" y="305132"/>
                      <a:pt x="146091" y="307064"/>
                      <a:pt x="141298" y="307064"/>
                    </a:cubicBezTo>
                    <a:cubicBezTo>
                      <a:pt x="136934" y="307064"/>
                      <a:pt x="132570" y="305490"/>
                      <a:pt x="129136" y="302270"/>
                    </a:cubicBezTo>
                    <a:cubicBezTo>
                      <a:pt x="121838" y="295545"/>
                      <a:pt x="121409" y="284170"/>
                      <a:pt x="128134" y="276944"/>
                    </a:cubicBezTo>
                    <a:cubicBezTo>
                      <a:pt x="155750" y="247039"/>
                      <a:pt x="188445" y="223501"/>
                      <a:pt x="225433" y="206903"/>
                    </a:cubicBezTo>
                    <a:cubicBezTo>
                      <a:pt x="263709" y="189733"/>
                      <a:pt x="304631" y="181076"/>
                      <a:pt x="346913" y="181076"/>
                    </a:cubicBezTo>
                    <a:cubicBezTo>
                      <a:pt x="389195" y="181076"/>
                      <a:pt x="430047" y="189733"/>
                      <a:pt x="468394" y="206903"/>
                    </a:cubicBezTo>
                    <a:cubicBezTo>
                      <a:pt x="505382" y="223430"/>
                      <a:pt x="538149" y="247039"/>
                      <a:pt x="565693" y="276944"/>
                    </a:cubicBezTo>
                    <a:cubicBezTo>
                      <a:pt x="572418" y="284241"/>
                      <a:pt x="571988" y="295545"/>
                      <a:pt x="564691" y="302270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18" name="Forma Livre: Forma 117">
                <a:extLst>
                  <a:ext uri="{FF2B5EF4-FFF2-40B4-BE49-F238E27FC236}">
                    <a16:creationId xmlns:a16="http://schemas.microsoft.com/office/drawing/2014/main" id="{C962C40E-1964-DB3C-B0AF-719DB5DA8974}"/>
                  </a:ext>
                </a:extLst>
              </p:cNvPr>
              <p:cNvSpPr/>
              <p:nvPr/>
            </p:nvSpPr>
            <p:spPr>
              <a:xfrm>
                <a:off x="8603692" y="1495625"/>
                <a:ext cx="67823" cy="67822"/>
              </a:xfrm>
              <a:custGeom>
                <a:avLst/>
                <a:gdLst>
                  <a:gd name="connsiteX0" fmla="*/ 33912 w 67823"/>
                  <a:gd name="connsiteY0" fmla="*/ 0 h 67822"/>
                  <a:gd name="connsiteX1" fmla="*/ 0 w 67823"/>
                  <a:gd name="connsiteY1" fmla="*/ 33911 h 67822"/>
                  <a:gd name="connsiteX2" fmla="*/ 33912 w 67823"/>
                  <a:gd name="connsiteY2" fmla="*/ 67823 h 67822"/>
                  <a:gd name="connsiteX3" fmla="*/ 67823 w 67823"/>
                  <a:gd name="connsiteY3" fmla="*/ 33911 h 67822"/>
                  <a:gd name="connsiteX4" fmla="*/ 33912 w 67823"/>
                  <a:gd name="connsiteY4" fmla="*/ 0 h 67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7823" h="67822">
                    <a:moveTo>
                      <a:pt x="33912" y="0"/>
                    </a:moveTo>
                    <a:cubicBezTo>
                      <a:pt x="15239" y="0"/>
                      <a:pt x="0" y="15239"/>
                      <a:pt x="0" y="33911"/>
                    </a:cubicBezTo>
                    <a:cubicBezTo>
                      <a:pt x="0" y="52584"/>
                      <a:pt x="15239" y="67823"/>
                      <a:pt x="33912" y="67823"/>
                    </a:cubicBezTo>
                    <a:cubicBezTo>
                      <a:pt x="52584" y="67823"/>
                      <a:pt x="67823" y="52584"/>
                      <a:pt x="67823" y="33911"/>
                    </a:cubicBezTo>
                    <a:cubicBezTo>
                      <a:pt x="67823" y="15239"/>
                      <a:pt x="52584" y="0"/>
                      <a:pt x="33912" y="0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19" name="Forma Livre: Forma 118">
                <a:extLst>
                  <a:ext uri="{FF2B5EF4-FFF2-40B4-BE49-F238E27FC236}">
                    <a16:creationId xmlns:a16="http://schemas.microsoft.com/office/drawing/2014/main" id="{9CD6B92A-E2EB-ABBC-72E3-1C1A4224332C}"/>
                  </a:ext>
                </a:extLst>
              </p:cNvPr>
              <p:cNvSpPr/>
              <p:nvPr/>
            </p:nvSpPr>
            <p:spPr>
              <a:xfrm>
                <a:off x="8538619" y="1407698"/>
                <a:ext cx="197970" cy="74834"/>
              </a:xfrm>
              <a:custGeom>
                <a:avLst/>
                <a:gdLst>
                  <a:gd name="connsiteX0" fmla="*/ 98985 w 197970"/>
                  <a:gd name="connsiteY0" fmla="*/ 0 h 74834"/>
                  <a:gd name="connsiteX1" fmla="*/ 3976 w 197970"/>
                  <a:gd name="connsiteY1" fmla="*/ 45573 h 74834"/>
                  <a:gd name="connsiteX2" fmla="*/ 6695 w 197970"/>
                  <a:gd name="connsiteY2" fmla="*/ 70828 h 74834"/>
                  <a:gd name="connsiteX3" fmla="*/ 31949 w 197970"/>
                  <a:gd name="connsiteY3" fmla="*/ 68109 h 74834"/>
                  <a:gd name="connsiteX4" fmla="*/ 98985 w 197970"/>
                  <a:gd name="connsiteY4" fmla="*/ 35986 h 74834"/>
                  <a:gd name="connsiteX5" fmla="*/ 166022 w 197970"/>
                  <a:gd name="connsiteY5" fmla="*/ 68109 h 74834"/>
                  <a:gd name="connsiteX6" fmla="*/ 180044 w 197970"/>
                  <a:gd name="connsiteY6" fmla="*/ 74834 h 74834"/>
                  <a:gd name="connsiteX7" fmla="*/ 191276 w 197970"/>
                  <a:gd name="connsiteY7" fmla="*/ 70899 h 74834"/>
                  <a:gd name="connsiteX8" fmla="*/ 193995 w 197970"/>
                  <a:gd name="connsiteY8" fmla="*/ 45645 h 74834"/>
                  <a:gd name="connsiteX9" fmla="*/ 98985 w 197970"/>
                  <a:gd name="connsiteY9" fmla="*/ 72 h 74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97970" h="74834">
                    <a:moveTo>
                      <a:pt x="98985" y="0"/>
                    </a:moveTo>
                    <a:cubicBezTo>
                      <a:pt x="61855" y="0"/>
                      <a:pt x="27228" y="16598"/>
                      <a:pt x="3976" y="45573"/>
                    </a:cubicBezTo>
                    <a:cubicBezTo>
                      <a:pt x="-2248" y="53300"/>
                      <a:pt x="-1032" y="64604"/>
                      <a:pt x="6695" y="70828"/>
                    </a:cubicBezTo>
                    <a:cubicBezTo>
                      <a:pt x="14421" y="77052"/>
                      <a:pt x="25725" y="75836"/>
                      <a:pt x="31949" y="68109"/>
                    </a:cubicBezTo>
                    <a:cubicBezTo>
                      <a:pt x="48404" y="47648"/>
                      <a:pt x="72801" y="35986"/>
                      <a:pt x="98985" y="35986"/>
                    </a:cubicBezTo>
                    <a:cubicBezTo>
                      <a:pt x="125170" y="35986"/>
                      <a:pt x="149567" y="47719"/>
                      <a:pt x="166022" y="68109"/>
                    </a:cubicBezTo>
                    <a:cubicBezTo>
                      <a:pt x="169599" y="72545"/>
                      <a:pt x="174750" y="74834"/>
                      <a:pt x="180044" y="74834"/>
                    </a:cubicBezTo>
                    <a:cubicBezTo>
                      <a:pt x="183979" y="74834"/>
                      <a:pt x="187985" y="73546"/>
                      <a:pt x="191276" y="70899"/>
                    </a:cubicBezTo>
                    <a:cubicBezTo>
                      <a:pt x="199003" y="64675"/>
                      <a:pt x="200219" y="53371"/>
                      <a:pt x="193995" y="45645"/>
                    </a:cubicBezTo>
                    <a:cubicBezTo>
                      <a:pt x="170743" y="16670"/>
                      <a:pt x="136116" y="72"/>
                      <a:pt x="98985" y="72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20" name="Forma Livre: Forma 119">
                <a:extLst>
                  <a:ext uri="{FF2B5EF4-FFF2-40B4-BE49-F238E27FC236}">
                    <a16:creationId xmlns:a16="http://schemas.microsoft.com/office/drawing/2014/main" id="{2068CDDA-231C-E1B1-0073-CB219C3EC26D}"/>
                  </a:ext>
                </a:extLst>
              </p:cNvPr>
              <p:cNvSpPr/>
              <p:nvPr/>
            </p:nvSpPr>
            <p:spPr>
              <a:xfrm>
                <a:off x="8476315" y="1319843"/>
                <a:ext cx="322650" cy="100262"/>
              </a:xfrm>
              <a:custGeom>
                <a:avLst/>
                <a:gdLst>
                  <a:gd name="connsiteX0" fmla="*/ 161289 w 322650"/>
                  <a:gd name="connsiteY0" fmla="*/ 0 h 100262"/>
                  <a:gd name="connsiteX1" fmla="*/ 4538 w 322650"/>
                  <a:gd name="connsiteY1" fmla="*/ 70399 h 100262"/>
                  <a:gd name="connsiteX2" fmla="*/ 6040 w 322650"/>
                  <a:gd name="connsiteY2" fmla="*/ 95725 h 100262"/>
                  <a:gd name="connsiteX3" fmla="*/ 31367 w 322650"/>
                  <a:gd name="connsiteY3" fmla="*/ 94223 h 100262"/>
                  <a:gd name="connsiteX4" fmla="*/ 161289 w 322650"/>
                  <a:gd name="connsiteY4" fmla="*/ 35843 h 100262"/>
                  <a:gd name="connsiteX5" fmla="*/ 291212 w 322650"/>
                  <a:gd name="connsiteY5" fmla="*/ 94223 h 100262"/>
                  <a:gd name="connsiteX6" fmla="*/ 304662 w 322650"/>
                  <a:gd name="connsiteY6" fmla="*/ 100232 h 100262"/>
                  <a:gd name="connsiteX7" fmla="*/ 316610 w 322650"/>
                  <a:gd name="connsiteY7" fmla="*/ 95725 h 100262"/>
                  <a:gd name="connsiteX8" fmla="*/ 318112 w 322650"/>
                  <a:gd name="connsiteY8" fmla="*/ 70399 h 100262"/>
                  <a:gd name="connsiteX9" fmla="*/ 161361 w 322650"/>
                  <a:gd name="connsiteY9" fmla="*/ 0 h 1002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22650" h="100262">
                    <a:moveTo>
                      <a:pt x="161289" y="0"/>
                    </a:moveTo>
                    <a:cubicBezTo>
                      <a:pt x="101479" y="0"/>
                      <a:pt x="44316" y="25684"/>
                      <a:pt x="4538" y="70399"/>
                    </a:cubicBezTo>
                    <a:cubicBezTo>
                      <a:pt x="-2044" y="77839"/>
                      <a:pt x="-1400" y="89143"/>
                      <a:pt x="6040" y="95725"/>
                    </a:cubicBezTo>
                    <a:cubicBezTo>
                      <a:pt x="13481" y="102307"/>
                      <a:pt x="24785" y="101663"/>
                      <a:pt x="31367" y="94223"/>
                    </a:cubicBezTo>
                    <a:cubicBezTo>
                      <a:pt x="64348" y="57092"/>
                      <a:pt x="111710" y="35843"/>
                      <a:pt x="161289" y="35843"/>
                    </a:cubicBezTo>
                    <a:cubicBezTo>
                      <a:pt x="210869" y="35843"/>
                      <a:pt x="258230" y="57092"/>
                      <a:pt x="291212" y="94223"/>
                    </a:cubicBezTo>
                    <a:cubicBezTo>
                      <a:pt x="294789" y="98229"/>
                      <a:pt x="299654" y="100232"/>
                      <a:pt x="304662" y="100232"/>
                    </a:cubicBezTo>
                    <a:cubicBezTo>
                      <a:pt x="308883" y="100232"/>
                      <a:pt x="313176" y="98730"/>
                      <a:pt x="316610" y="95725"/>
                    </a:cubicBezTo>
                    <a:cubicBezTo>
                      <a:pt x="324050" y="89143"/>
                      <a:pt x="324694" y="77768"/>
                      <a:pt x="318112" y="70399"/>
                    </a:cubicBezTo>
                    <a:cubicBezTo>
                      <a:pt x="278334" y="25613"/>
                      <a:pt x="221171" y="0"/>
                      <a:pt x="161361" y="0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21" name="Forma Livre: Forma 120">
                <a:extLst>
                  <a:ext uri="{FF2B5EF4-FFF2-40B4-BE49-F238E27FC236}">
                    <a16:creationId xmlns:a16="http://schemas.microsoft.com/office/drawing/2014/main" id="{5CFA64CC-B3EA-4618-98B3-2F2E3C307A63}"/>
                  </a:ext>
                </a:extLst>
              </p:cNvPr>
              <p:cNvSpPr/>
              <p:nvPr/>
            </p:nvSpPr>
            <p:spPr>
              <a:xfrm>
                <a:off x="8254848" y="1014926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22" name="Forma Livre: Forma 121">
                <a:extLst>
                  <a:ext uri="{FF2B5EF4-FFF2-40B4-BE49-F238E27FC236}">
                    <a16:creationId xmlns:a16="http://schemas.microsoft.com/office/drawing/2014/main" id="{E95AEBE9-829D-1A7E-A462-CC70FB09846B}"/>
                  </a:ext>
                </a:extLst>
              </p:cNvPr>
              <p:cNvSpPr/>
              <p:nvPr/>
            </p:nvSpPr>
            <p:spPr>
              <a:xfrm>
                <a:off x="8414053" y="1231916"/>
                <a:ext cx="446932" cy="125987"/>
              </a:xfrm>
              <a:custGeom>
                <a:avLst/>
                <a:gdLst>
                  <a:gd name="connsiteX0" fmla="*/ 345031 w 446932"/>
                  <a:gd name="connsiteY0" fmla="*/ 25827 h 125987"/>
                  <a:gd name="connsiteX1" fmla="*/ 223551 w 446932"/>
                  <a:gd name="connsiteY1" fmla="*/ 0 h 125987"/>
                  <a:gd name="connsiteX2" fmla="*/ 102070 w 446932"/>
                  <a:gd name="connsiteY2" fmla="*/ 25827 h 125987"/>
                  <a:gd name="connsiteX3" fmla="*/ 4771 w 446932"/>
                  <a:gd name="connsiteY3" fmla="*/ 95868 h 125987"/>
                  <a:gd name="connsiteX4" fmla="*/ 5773 w 446932"/>
                  <a:gd name="connsiteY4" fmla="*/ 121194 h 125987"/>
                  <a:gd name="connsiteX5" fmla="*/ 17935 w 446932"/>
                  <a:gd name="connsiteY5" fmla="*/ 125988 h 125987"/>
                  <a:gd name="connsiteX6" fmla="*/ 31099 w 446932"/>
                  <a:gd name="connsiteY6" fmla="*/ 120193 h 125987"/>
                  <a:gd name="connsiteX7" fmla="*/ 223479 w 446932"/>
                  <a:gd name="connsiteY7" fmla="*/ 35915 h 125987"/>
                  <a:gd name="connsiteX8" fmla="*/ 415859 w 446932"/>
                  <a:gd name="connsiteY8" fmla="*/ 120193 h 125987"/>
                  <a:gd name="connsiteX9" fmla="*/ 441185 w 446932"/>
                  <a:gd name="connsiteY9" fmla="*/ 121194 h 125987"/>
                  <a:gd name="connsiteX10" fmla="*/ 442187 w 446932"/>
                  <a:gd name="connsiteY10" fmla="*/ 95868 h 125987"/>
                  <a:gd name="connsiteX11" fmla="*/ 344888 w 446932"/>
                  <a:gd name="connsiteY11" fmla="*/ 25827 h 1259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46932" h="125987">
                    <a:moveTo>
                      <a:pt x="345031" y="25827"/>
                    </a:moveTo>
                    <a:cubicBezTo>
                      <a:pt x="306755" y="8657"/>
                      <a:pt x="265904" y="0"/>
                      <a:pt x="223551" y="0"/>
                    </a:cubicBezTo>
                    <a:cubicBezTo>
                      <a:pt x="181197" y="0"/>
                      <a:pt x="140417" y="8657"/>
                      <a:pt x="102070" y="25827"/>
                    </a:cubicBezTo>
                    <a:cubicBezTo>
                      <a:pt x="65082" y="42354"/>
                      <a:pt x="32315" y="65963"/>
                      <a:pt x="4771" y="95868"/>
                    </a:cubicBezTo>
                    <a:cubicBezTo>
                      <a:pt x="-1954" y="103165"/>
                      <a:pt x="-1524" y="114469"/>
                      <a:pt x="5773" y="121194"/>
                    </a:cubicBezTo>
                    <a:cubicBezTo>
                      <a:pt x="9207" y="124414"/>
                      <a:pt x="13571" y="125988"/>
                      <a:pt x="17935" y="125988"/>
                    </a:cubicBezTo>
                    <a:cubicBezTo>
                      <a:pt x="22800" y="125988"/>
                      <a:pt x="27594" y="124056"/>
                      <a:pt x="31099" y="120193"/>
                    </a:cubicBezTo>
                    <a:cubicBezTo>
                      <a:pt x="80536" y="66607"/>
                      <a:pt x="150648" y="35915"/>
                      <a:pt x="223479" y="35915"/>
                    </a:cubicBezTo>
                    <a:cubicBezTo>
                      <a:pt x="296310" y="35915"/>
                      <a:pt x="366423" y="66678"/>
                      <a:pt x="415859" y="120193"/>
                    </a:cubicBezTo>
                    <a:cubicBezTo>
                      <a:pt x="422584" y="127490"/>
                      <a:pt x="433959" y="127919"/>
                      <a:pt x="441185" y="121194"/>
                    </a:cubicBezTo>
                    <a:cubicBezTo>
                      <a:pt x="448411" y="114469"/>
                      <a:pt x="448912" y="103094"/>
                      <a:pt x="442187" y="95868"/>
                    </a:cubicBezTo>
                    <a:cubicBezTo>
                      <a:pt x="414571" y="65963"/>
                      <a:pt x="381876" y="42425"/>
                      <a:pt x="344888" y="25827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123" name="Gráfico 19">
              <a:extLst>
                <a:ext uri="{FF2B5EF4-FFF2-40B4-BE49-F238E27FC236}">
                  <a16:creationId xmlns:a16="http://schemas.microsoft.com/office/drawing/2014/main" id="{0ED80F5B-26C7-E903-AC8A-6628F9FD84CC}"/>
                </a:ext>
              </a:extLst>
            </p:cNvPr>
            <p:cNvGrpSpPr/>
            <p:nvPr/>
          </p:nvGrpSpPr>
          <p:grpSpPr>
            <a:xfrm>
              <a:off x="9540699" y="1425667"/>
              <a:ext cx="765513" cy="765513"/>
              <a:chOff x="9200040" y="1033332"/>
              <a:chExt cx="765513" cy="765513"/>
            </a:xfrm>
          </p:grpSpPr>
          <p:sp>
            <p:nvSpPr>
              <p:cNvPr id="124" name="Forma Livre: Forma 123">
                <a:extLst>
                  <a:ext uri="{FF2B5EF4-FFF2-40B4-BE49-F238E27FC236}">
                    <a16:creationId xmlns:a16="http://schemas.microsoft.com/office/drawing/2014/main" id="{D5E04779-814A-123E-3B49-F03F90134798}"/>
                  </a:ext>
                </a:extLst>
              </p:cNvPr>
              <p:cNvSpPr/>
              <p:nvPr/>
            </p:nvSpPr>
            <p:spPr>
              <a:xfrm>
                <a:off x="9574547" y="1599432"/>
                <a:ext cx="32358" cy="32358"/>
              </a:xfrm>
              <a:custGeom>
                <a:avLst/>
                <a:gdLst>
                  <a:gd name="connsiteX0" fmla="*/ 22414 w 32358"/>
                  <a:gd name="connsiteY0" fmla="*/ 1237 h 32358"/>
                  <a:gd name="connsiteX1" fmla="*/ 4743 w 32358"/>
                  <a:gd name="connsiteY1" fmla="*/ 4743 h 32358"/>
                  <a:gd name="connsiteX2" fmla="*/ 1237 w 32358"/>
                  <a:gd name="connsiteY2" fmla="*/ 22343 h 32358"/>
                  <a:gd name="connsiteX3" fmla="*/ 16190 w 32358"/>
                  <a:gd name="connsiteY3" fmla="*/ 32359 h 32358"/>
                  <a:gd name="connsiteX4" fmla="*/ 16190 w 32358"/>
                  <a:gd name="connsiteY4" fmla="*/ 32359 h 32358"/>
                  <a:gd name="connsiteX5" fmla="*/ 32359 w 32358"/>
                  <a:gd name="connsiteY5" fmla="*/ 16190 h 32358"/>
                  <a:gd name="connsiteX6" fmla="*/ 22414 w 32358"/>
                  <a:gd name="connsiteY6" fmla="*/ 1237 h 32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358" h="32358">
                    <a:moveTo>
                      <a:pt x="22414" y="1237"/>
                    </a:moveTo>
                    <a:cubicBezTo>
                      <a:pt x="16333" y="-1267"/>
                      <a:pt x="9393" y="93"/>
                      <a:pt x="4743" y="4743"/>
                    </a:cubicBezTo>
                    <a:cubicBezTo>
                      <a:pt x="93" y="9393"/>
                      <a:pt x="-1267" y="16333"/>
                      <a:pt x="1237" y="22343"/>
                    </a:cubicBezTo>
                    <a:cubicBezTo>
                      <a:pt x="3741" y="28424"/>
                      <a:pt x="9680" y="32359"/>
                      <a:pt x="16190" y="32359"/>
                    </a:cubicBezTo>
                    <a:lnTo>
                      <a:pt x="16190" y="32359"/>
                    </a:lnTo>
                    <a:cubicBezTo>
                      <a:pt x="25133" y="32359"/>
                      <a:pt x="32359" y="25133"/>
                      <a:pt x="32359" y="16190"/>
                    </a:cubicBezTo>
                    <a:cubicBezTo>
                      <a:pt x="32359" y="9680"/>
                      <a:pt x="28424" y="3741"/>
                      <a:pt x="22414" y="1237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25" name="Forma Livre: Forma 124">
                <a:extLst>
                  <a:ext uri="{FF2B5EF4-FFF2-40B4-BE49-F238E27FC236}">
                    <a16:creationId xmlns:a16="http://schemas.microsoft.com/office/drawing/2014/main" id="{90E385FC-0CA3-51C1-52B4-BABC92A0B7D0}"/>
                  </a:ext>
                </a:extLst>
              </p:cNvPr>
              <p:cNvSpPr/>
              <p:nvPr/>
            </p:nvSpPr>
            <p:spPr>
              <a:xfrm>
                <a:off x="9705063" y="1262628"/>
                <a:ext cx="17027" cy="17027"/>
              </a:xfrm>
              <a:custGeom>
                <a:avLst/>
                <a:gdLst>
                  <a:gd name="connsiteX0" fmla="*/ 0 w 17027"/>
                  <a:gd name="connsiteY0" fmla="*/ 0 h 17027"/>
                  <a:gd name="connsiteX1" fmla="*/ 17027 w 17027"/>
                  <a:gd name="connsiteY1" fmla="*/ 0 h 17027"/>
                  <a:gd name="connsiteX2" fmla="*/ 17027 w 17027"/>
                  <a:gd name="connsiteY2" fmla="*/ 17027 h 17027"/>
                  <a:gd name="connsiteX3" fmla="*/ 0 w 17027"/>
                  <a:gd name="connsiteY3" fmla="*/ 17027 h 17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027" h="17027">
                    <a:moveTo>
                      <a:pt x="0" y="0"/>
                    </a:moveTo>
                    <a:lnTo>
                      <a:pt x="17027" y="0"/>
                    </a:lnTo>
                    <a:lnTo>
                      <a:pt x="17027" y="17027"/>
                    </a:lnTo>
                    <a:lnTo>
                      <a:pt x="0" y="17027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26" name="Forma Livre: Forma 125">
                <a:extLst>
                  <a:ext uri="{FF2B5EF4-FFF2-40B4-BE49-F238E27FC236}">
                    <a16:creationId xmlns:a16="http://schemas.microsoft.com/office/drawing/2014/main" id="{E2345FDB-5A99-FE61-76A3-F88DBF49F946}"/>
                  </a:ext>
                </a:extLst>
              </p:cNvPr>
              <p:cNvSpPr/>
              <p:nvPr/>
            </p:nvSpPr>
            <p:spPr>
              <a:xfrm>
                <a:off x="9443573" y="1339251"/>
                <a:ext cx="27269" cy="27269"/>
              </a:xfrm>
              <a:custGeom>
                <a:avLst/>
                <a:gdLst>
                  <a:gd name="connsiteX0" fmla="*/ 13593 w 27269"/>
                  <a:gd name="connsiteY0" fmla="*/ 0 h 27269"/>
                  <a:gd name="connsiteX1" fmla="*/ 0 w 27269"/>
                  <a:gd name="connsiteY1" fmla="*/ 13593 h 27269"/>
                  <a:gd name="connsiteX2" fmla="*/ 23252 w 27269"/>
                  <a:gd name="connsiteY2" fmla="*/ 23252 h 27269"/>
                  <a:gd name="connsiteX3" fmla="*/ 13593 w 27269"/>
                  <a:gd name="connsiteY3" fmla="*/ 0 h 27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269" h="27269">
                    <a:moveTo>
                      <a:pt x="13593" y="0"/>
                    </a:moveTo>
                    <a:cubicBezTo>
                      <a:pt x="6081" y="0"/>
                      <a:pt x="0" y="6081"/>
                      <a:pt x="0" y="13593"/>
                    </a:cubicBezTo>
                    <a:cubicBezTo>
                      <a:pt x="0" y="25756"/>
                      <a:pt x="14666" y="31837"/>
                      <a:pt x="23252" y="23252"/>
                    </a:cubicBezTo>
                    <a:cubicBezTo>
                      <a:pt x="31837" y="14666"/>
                      <a:pt x="25756" y="0"/>
                      <a:pt x="13593" y="0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27" name="Forma Livre: Forma 126">
                <a:extLst>
                  <a:ext uri="{FF2B5EF4-FFF2-40B4-BE49-F238E27FC236}">
                    <a16:creationId xmlns:a16="http://schemas.microsoft.com/office/drawing/2014/main" id="{6FD82E0B-C22A-D4C5-0B0B-9C59F3A12B97}"/>
                  </a:ext>
                </a:extLst>
              </p:cNvPr>
              <p:cNvSpPr/>
              <p:nvPr/>
            </p:nvSpPr>
            <p:spPr>
              <a:xfrm>
                <a:off x="9235954" y="1069246"/>
                <a:ext cx="693826" cy="693683"/>
              </a:xfrm>
              <a:custGeom>
                <a:avLst/>
                <a:gdLst>
                  <a:gd name="connsiteX0" fmla="*/ 346842 w 693826"/>
                  <a:gd name="connsiteY0" fmla="*/ 0 h 693683"/>
                  <a:gd name="connsiteX1" fmla="*/ 0 w 693826"/>
                  <a:gd name="connsiteY1" fmla="*/ 346842 h 693683"/>
                  <a:gd name="connsiteX2" fmla="*/ 346913 w 693826"/>
                  <a:gd name="connsiteY2" fmla="*/ 693684 h 693683"/>
                  <a:gd name="connsiteX3" fmla="*/ 693827 w 693826"/>
                  <a:gd name="connsiteY3" fmla="*/ 346842 h 693683"/>
                  <a:gd name="connsiteX4" fmla="*/ 346842 w 693826"/>
                  <a:gd name="connsiteY4" fmla="*/ 0 h 693683"/>
                  <a:gd name="connsiteX5" fmla="*/ 518045 w 693826"/>
                  <a:gd name="connsiteY5" fmla="*/ 226434 h 693683"/>
                  <a:gd name="connsiteX6" fmla="*/ 502091 w 693826"/>
                  <a:gd name="connsiteY6" fmla="*/ 242389 h 693683"/>
                  <a:gd name="connsiteX7" fmla="*/ 493577 w 693826"/>
                  <a:gd name="connsiteY7" fmla="*/ 242389 h 693683"/>
                  <a:gd name="connsiteX8" fmla="*/ 493577 w 693826"/>
                  <a:gd name="connsiteY8" fmla="*/ 336897 h 693683"/>
                  <a:gd name="connsiteX9" fmla="*/ 485922 w 693826"/>
                  <a:gd name="connsiteY9" fmla="*/ 350562 h 693683"/>
                  <a:gd name="connsiteX10" fmla="*/ 370737 w 693826"/>
                  <a:gd name="connsiteY10" fmla="*/ 420388 h 693683"/>
                  <a:gd name="connsiteX11" fmla="*/ 370737 w 693826"/>
                  <a:gd name="connsiteY11" fmla="*/ 501089 h 693683"/>
                  <a:gd name="connsiteX12" fmla="*/ 402216 w 693826"/>
                  <a:gd name="connsiteY12" fmla="*/ 554532 h 693683"/>
                  <a:gd name="connsiteX13" fmla="*/ 354783 w 693826"/>
                  <a:gd name="connsiteY13" fmla="*/ 594525 h 693683"/>
                  <a:gd name="connsiteX14" fmla="*/ 307350 w 693826"/>
                  <a:gd name="connsiteY14" fmla="*/ 554532 h 693683"/>
                  <a:gd name="connsiteX15" fmla="*/ 338829 w 693826"/>
                  <a:gd name="connsiteY15" fmla="*/ 501089 h 693683"/>
                  <a:gd name="connsiteX16" fmla="*/ 338829 w 693826"/>
                  <a:gd name="connsiteY16" fmla="*/ 477694 h 693683"/>
                  <a:gd name="connsiteX17" fmla="*/ 212913 w 693826"/>
                  <a:gd name="connsiteY17" fmla="*/ 401358 h 693683"/>
                  <a:gd name="connsiteX18" fmla="*/ 205186 w 693826"/>
                  <a:gd name="connsiteY18" fmla="*/ 387693 h 693683"/>
                  <a:gd name="connsiteX19" fmla="*/ 205186 w 693826"/>
                  <a:gd name="connsiteY19" fmla="*/ 326380 h 693683"/>
                  <a:gd name="connsiteX20" fmla="*/ 176354 w 693826"/>
                  <a:gd name="connsiteY20" fmla="*/ 275585 h 693683"/>
                  <a:gd name="connsiteX21" fmla="*/ 221140 w 693826"/>
                  <a:gd name="connsiteY21" fmla="*/ 238168 h 693683"/>
                  <a:gd name="connsiteX22" fmla="*/ 265998 w 693826"/>
                  <a:gd name="connsiteY22" fmla="*/ 275585 h 693683"/>
                  <a:gd name="connsiteX23" fmla="*/ 237166 w 693826"/>
                  <a:gd name="connsiteY23" fmla="*/ 326380 h 693683"/>
                  <a:gd name="connsiteX24" fmla="*/ 237166 w 693826"/>
                  <a:gd name="connsiteY24" fmla="*/ 378679 h 693683"/>
                  <a:gd name="connsiteX25" fmla="*/ 338829 w 693826"/>
                  <a:gd name="connsiteY25" fmla="*/ 440277 h 693683"/>
                  <a:gd name="connsiteX26" fmla="*/ 338829 w 693826"/>
                  <a:gd name="connsiteY26" fmla="*/ 160972 h 693683"/>
                  <a:gd name="connsiteX27" fmla="*/ 321015 w 693826"/>
                  <a:gd name="connsiteY27" fmla="*/ 183365 h 693683"/>
                  <a:gd name="connsiteX28" fmla="*/ 310283 w 693826"/>
                  <a:gd name="connsiteY28" fmla="*/ 189447 h 693683"/>
                  <a:gd name="connsiteX29" fmla="*/ 298479 w 693826"/>
                  <a:gd name="connsiteY29" fmla="*/ 186084 h 693683"/>
                  <a:gd name="connsiteX30" fmla="*/ 292540 w 693826"/>
                  <a:gd name="connsiteY30" fmla="*/ 175353 h 693683"/>
                  <a:gd name="connsiteX31" fmla="*/ 296046 w 693826"/>
                  <a:gd name="connsiteY31" fmla="*/ 163548 h 693683"/>
                  <a:gd name="connsiteX32" fmla="*/ 342335 w 693826"/>
                  <a:gd name="connsiteY32" fmla="*/ 105240 h 693683"/>
                  <a:gd name="connsiteX33" fmla="*/ 354855 w 693826"/>
                  <a:gd name="connsiteY33" fmla="*/ 99231 h 693683"/>
                  <a:gd name="connsiteX34" fmla="*/ 367375 w 693826"/>
                  <a:gd name="connsiteY34" fmla="*/ 105240 h 693683"/>
                  <a:gd name="connsiteX35" fmla="*/ 413663 w 693826"/>
                  <a:gd name="connsiteY35" fmla="*/ 163548 h 693683"/>
                  <a:gd name="connsiteX36" fmla="*/ 417169 w 693826"/>
                  <a:gd name="connsiteY36" fmla="*/ 175353 h 693683"/>
                  <a:gd name="connsiteX37" fmla="*/ 411231 w 693826"/>
                  <a:gd name="connsiteY37" fmla="*/ 186084 h 693683"/>
                  <a:gd name="connsiteX38" fmla="*/ 399426 w 693826"/>
                  <a:gd name="connsiteY38" fmla="*/ 189447 h 693683"/>
                  <a:gd name="connsiteX39" fmla="*/ 388695 w 693826"/>
                  <a:gd name="connsiteY39" fmla="*/ 183365 h 693683"/>
                  <a:gd name="connsiteX40" fmla="*/ 370880 w 693826"/>
                  <a:gd name="connsiteY40" fmla="*/ 160972 h 693683"/>
                  <a:gd name="connsiteX41" fmla="*/ 370880 w 693826"/>
                  <a:gd name="connsiteY41" fmla="*/ 383043 h 693683"/>
                  <a:gd name="connsiteX42" fmla="*/ 461812 w 693826"/>
                  <a:gd name="connsiteY42" fmla="*/ 327954 h 693683"/>
                  <a:gd name="connsiteX43" fmla="*/ 461812 w 693826"/>
                  <a:gd name="connsiteY43" fmla="*/ 242389 h 693683"/>
                  <a:gd name="connsiteX44" fmla="*/ 453298 w 693826"/>
                  <a:gd name="connsiteY44" fmla="*/ 242389 h 693683"/>
                  <a:gd name="connsiteX45" fmla="*/ 437344 w 693826"/>
                  <a:gd name="connsiteY45" fmla="*/ 226434 h 693683"/>
                  <a:gd name="connsiteX46" fmla="*/ 437344 w 693826"/>
                  <a:gd name="connsiteY46" fmla="*/ 177427 h 693683"/>
                  <a:gd name="connsiteX47" fmla="*/ 453298 w 693826"/>
                  <a:gd name="connsiteY47" fmla="*/ 161473 h 693683"/>
                  <a:gd name="connsiteX48" fmla="*/ 502305 w 693826"/>
                  <a:gd name="connsiteY48" fmla="*/ 161473 h 693683"/>
                  <a:gd name="connsiteX49" fmla="*/ 518259 w 693826"/>
                  <a:gd name="connsiteY49" fmla="*/ 177427 h 693683"/>
                  <a:gd name="connsiteX50" fmla="*/ 518259 w 693826"/>
                  <a:gd name="connsiteY50" fmla="*/ 226434 h 693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693826" h="693683">
                    <a:moveTo>
                      <a:pt x="346842" y="0"/>
                    </a:moveTo>
                    <a:cubicBezTo>
                      <a:pt x="155607" y="0"/>
                      <a:pt x="0" y="155535"/>
                      <a:pt x="0" y="346842"/>
                    </a:cubicBezTo>
                    <a:cubicBezTo>
                      <a:pt x="0" y="538149"/>
                      <a:pt x="155607" y="693684"/>
                      <a:pt x="346913" y="693684"/>
                    </a:cubicBezTo>
                    <a:cubicBezTo>
                      <a:pt x="538220" y="693684"/>
                      <a:pt x="693827" y="538077"/>
                      <a:pt x="693827" y="346842"/>
                    </a:cubicBezTo>
                    <a:cubicBezTo>
                      <a:pt x="693827" y="155607"/>
                      <a:pt x="538149" y="0"/>
                      <a:pt x="346842" y="0"/>
                    </a:cubicBezTo>
                    <a:close/>
                    <a:moveTo>
                      <a:pt x="518045" y="226434"/>
                    </a:moveTo>
                    <a:cubicBezTo>
                      <a:pt x="518045" y="235234"/>
                      <a:pt x="510891" y="242389"/>
                      <a:pt x="502091" y="242389"/>
                    </a:cubicBezTo>
                    <a:lnTo>
                      <a:pt x="493577" y="242389"/>
                    </a:lnTo>
                    <a:lnTo>
                      <a:pt x="493577" y="336897"/>
                    </a:lnTo>
                    <a:cubicBezTo>
                      <a:pt x="493577" y="342478"/>
                      <a:pt x="490644" y="347629"/>
                      <a:pt x="485922" y="350562"/>
                    </a:cubicBezTo>
                    <a:lnTo>
                      <a:pt x="370737" y="420388"/>
                    </a:lnTo>
                    <a:lnTo>
                      <a:pt x="370737" y="501089"/>
                    </a:lnTo>
                    <a:cubicBezTo>
                      <a:pt x="392844" y="508887"/>
                      <a:pt x="406151" y="531423"/>
                      <a:pt x="402216" y="554532"/>
                    </a:cubicBezTo>
                    <a:cubicBezTo>
                      <a:pt x="398281" y="577640"/>
                      <a:pt x="378249" y="594525"/>
                      <a:pt x="354783" y="594525"/>
                    </a:cubicBezTo>
                    <a:cubicBezTo>
                      <a:pt x="331317" y="594525"/>
                      <a:pt x="311285" y="577640"/>
                      <a:pt x="307350" y="554532"/>
                    </a:cubicBezTo>
                    <a:cubicBezTo>
                      <a:pt x="303415" y="531423"/>
                      <a:pt x="316651" y="508816"/>
                      <a:pt x="338829" y="501089"/>
                    </a:cubicBezTo>
                    <a:lnTo>
                      <a:pt x="338829" y="477694"/>
                    </a:lnTo>
                    <a:lnTo>
                      <a:pt x="212913" y="401358"/>
                    </a:lnTo>
                    <a:cubicBezTo>
                      <a:pt x="208119" y="398424"/>
                      <a:pt x="205186" y="393273"/>
                      <a:pt x="205186" y="387693"/>
                    </a:cubicBezTo>
                    <a:lnTo>
                      <a:pt x="205186" y="326380"/>
                    </a:lnTo>
                    <a:cubicBezTo>
                      <a:pt x="184582" y="318654"/>
                      <a:pt x="172419" y="297262"/>
                      <a:pt x="176354" y="275585"/>
                    </a:cubicBezTo>
                    <a:cubicBezTo>
                      <a:pt x="180289" y="253907"/>
                      <a:pt x="199176" y="238168"/>
                      <a:pt x="221140" y="238168"/>
                    </a:cubicBezTo>
                    <a:cubicBezTo>
                      <a:pt x="243104" y="238168"/>
                      <a:pt x="262063" y="253907"/>
                      <a:pt x="265998" y="275585"/>
                    </a:cubicBezTo>
                    <a:cubicBezTo>
                      <a:pt x="269933" y="297262"/>
                      <a:pt x="257770" y="318654"/>
                      <a:pt x="237166" y="326380"/>
                    </a:cubicBezTo>
                    <a:lnTo>
                      <a:pt x="237166" y="378679"/>
                    </a:lnTo>
                    <a:lnTo>
                      <a:pt x="338829" y="440277"/>
                    </a:lnTo>
                    <a:lnTo>
                      <a:pt x="338829" y="160972"/>
                    </a:lnTo>
                    <a:lnTo>
                      <a:pt x="321015" y="183365"/>
                    </a:lnTo>
                    <a:cubicBezTo>
                      <a:pt x="318368" y="186728"/>
                      <a:pt x="314576" y="188946"/>
                      <a:pt x="310283" y="189447"/>
                    </a:cubicBezTo>
                    <a:cubicBezTo>
                      <a:pt x="306062" y="189947"/>
                      <a:pt x="301770" y="188731"/>
                      <a:pt x="298479" y="186084"/>
                    </a:cubicBezTo>
                    <a:cubicBezTo>
                      <a:pt x="295116" y="183437"/>
                      <a:pt x="292970" y="179574"/>
                      <a:pt x="292540" y="175353"/>
                    </a:cubicBezTo>
                    <a:cubicBezTo>
                      <a:pt x="292111" y="171132"/>
                      <a:pt x="293327" y="166839"/>
                      <a:pt x="296046" y="163548"/>
                    </a:cubicBezTo>
                    <a:lnTo>
                      <a:pt x="342335" y="105240"/>
                    </a:lnTo>
                    <a:cubicBezTo>
                      <a:pt x="345339" y="101448"/>
                      <a:pt x="349990" y="99231"/>
                      <a:pt x="354855" y="99231"/>
                    </a:cubicBezTo>
                    <a:cubicBezTo>
                      <a:pt x="359720" y="99231"/>
                      <a:pt x="364298" y="101448"/>
                      <a:pt x="367375" y="105240"/>
                    </a:cubicBezTo>
                    <a:lnTo>
                      <a:pt x="413663" y="163548"/>
                    </a:lnTo>
                    <a:cubicBezTo>
                      <a:pt x="416382" y="166839"/>
                      <a:pt x="417598" y="171132"/>
                      <a:pt x="417169" y="175353"/>
                    </a:cubicBezTo>
                    <a:cubicBezTo>
                      <a:pt x="416668" y="179574"/>
                      <a:pt x="414593" y="183437"/>
                      <a:pt x="411231" y="186084"/>
                    </a:cubicBezTo>
                    <a:cubicBezTo>
                      <a:pt x="407868" y="188731"/>
                      <a:pt x="403647" y="189947"/>
                      <a:pt x="399426" y="189447"/>
                    </a:cubicBezTo>
                    <a:cubicBezTo>
                      <a:pt x="395205" y="188946"/>
                      <a:pt x="391342" y="186728"/>
                      <a:pt x="388695" y="183365"/>
                    </a:cubicBezTo>
                    <a:lnTo>
                      <a:pt x="370880" y="160972"/>
                    </a:lnTo>
                    <a:lnTo>
                      <a:pt x="370880" y="383043"/>
                    </a:lnTo>
                    <a:lnTo>
                      <a:pt x="461812" y="327954"/>
                    </a:lnTo>
                    <a:lnTo>
                      <a:pt x="461812" y="242389"/>
                    </a:lnTo>
                    <a:lnTo>
                      <a:pt x="453298" y="242389"/>
                    </a:lnTo>
                    <a:cubicBezTo>
                      <a:pt x="444498" y="242389"/>
                      <a:pt x="437344" y="235234"/>
                      <a:pt x="437344" y="226434"/>
                    </a:cubicBezTo>
                    <a:lnTo>
                      <a:pt x="437344" y="177427"/>
                    </a:lnTo>
                    <a:cubicBezTo>
                      <a:pt x="437344" y="168627"/>
                      <a:pt x="444498" y="161473"/>
                      <a:pt x="453298" y="161473"/>
                    </a:cubicBezTo>
                    <a:lnTo>
                      <a:pt x="502305" y="161473"/>
                    </a:lnTo>
                    <a:cubicBezTo>
                      <a:pt x="511105" y="161473"/>
                      <a:pt x="518259" y="168627"/>
                      <a:pt x="518259" y="177427"/>
                    </a:cubicBezTo>
                    <a:lnTo>
                      <a:pt x="518259" y="226434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28" name="Forma Livre: Forma 127">
                <a:extLst>
                  <a:ext uri="{FF2B5EF4-FFF2-40B4-BE49-F238E27FC236}">
                    <a16:creationId xmlns:a16="http://schemas.microsoft.com/office/drawing/2014/main" id="{022EB69E-538B-6484-6781-71A6D6922FE9}"/>
                  </a:ext>
                </a:extLst>
              </p:cNvPr>
              <p:cNvSpPr/>
              <p:nvPr/>
            </p:nvSpPr>
            <p:spPr>
              <a:xfrm>
                <a:off x="9411429" y="1168405"/>
                <a:ext cx="342426" cy="495294"/>
              </a:xfrm>
              <a:custGeom>
                <a:avLst/>
                <a:gdLst>
                  <a:gd name="connsiteX0" fmla="*/ 326687 w 342426"/>
                  <a:gd name="connsiteY0" fmla="*/ 62243 h 495294"/>
                  <a:gd name="connsiteX1" fmla="*/ 277680 w 342426"/>
                  <a:gd name="connsiteY1" fmla="*/ 62243 h 495294"/>
                  <a:gd name="connsiteX2" fmla="*/ 261726 w 342426"/>
                  <a:gd name="connsiteY2" fmla="*/ 78197 h 495294"/>
                  <a:gd name="connsiteX3" fmla="*/ 261726 w 342426"/>
                  <a:gd name="connsiteY3" fmla="*/ 127204 h 495294"/>
                  <a:gd name="connsiteX4" fmla="*/ 277680 w 342426"/>
                  <a:gd name="connsiteY4" fmla="*/ 143158 h 495294"/>
                  <a:gd name="connsiteX5" fmla="*/ 286194 w 342426"/>
                  <a:gd name="connsiteY5" fmla="*/ 143158 h 495294"/>
                  <a:gd name="connsiteX6" fmla="*/ 286194 w 342426"/>
                  <a:gd name="connsiteY6" fmla="*/ 228724 h 495294"/>
                  <a:gd name="connsiteX7" fmla="*/ 195262 w 342426"/>
                  <a:gd name="connsiteY7" fmla="*/ 283812 h 495294"/>
                  <a:gd name="connsiteX8" fmla="*/ 195262 w 342426"/>
                  <a:gd name="connsiteY8" fmla="*/ 61742 h 495294"/>
                  <a:gd name="connsiteX9" fmla="*/ 213076 w 342426"/>
                  <a:gd name="connsiteY9" fmla="*/ 84135 h 495294"/>
                  <a:gd name="connsiteX10" fmla="*/ 223808 w 342426"/>
                  <a:gd name="connsiteY10" fmla="*/ 90216 h 495294"/>
                  <a:gd name="connsiteX11" fmla="*/ 235613 w 342426"/>
                  <a:gd name="connsiteY11" fmla="*/ 86854 h 495294"/>
                  <a:gd name="connsiteX12" fmla="*/ 241551 w 342426"/>
                  <a:gd name="connsiteY12" fmla="*/ 76122 h 495294"/>
                  <a:gd name="connsiteX13" fmla="*/ 238045 w 342426"/>
                  <a:gd name="connsiteY13" fmla="*/ 64317 h 495294"/>
                  <a:gd name="connsiteX14" fmla="*/ 191757 w 342426"/>
                  <a:gd name="connsiteY14" fmla="*/ 6010 h 495294"/>
                  <a:gd name="connsiteX15" fmla="*/ 179236 w 342426"/>
                  <a:gd name="connsiteY15" fmla="*/ 0 h 495294"/>
                  <a:gd name="connsiteX16" fmla="*/ 166716 w 342426"/>
                  <a:gd name="connsiteY16" fmla="*/ 6010 h 495294"/>
                  <a:gd name="connsiteX17" fmla="*/ 120428 w 342426"/>
                  <a:gd name="connsiteY17" fmla="*/ 64317 h 495294"/>
                  <a:gd name="connsiteX18" fmla="*/ 116922 w 342426"/>
                  <a:gd name="connsiteY18" fmla="*/ 76122 h 495294"/>
                  <a:gd name="connsiteX19" fmla="*/ 122860 w 342426"/>
                  <a:gd name="connsiteY19" fmla="*/ 86854 h 495294"/>
                  <a:gd name="connsiteX20" fmla="*/ 134665 w 342426"/>
                  <a:gd name="connsiteY20" fmla="*/ 90216 h 495294"/>
                  <a:gd name="connsiteX21" fmla="*/ 145397 w 342426"/>
                  <a:gd name="connsiteY21" fmla="*/ 84135 h 495294"/>
                  <a:gd name="connsiteX22" fmla="*/ 163211 w 342426"/>
                  <a:gd name="connsiteY22" fmla="*/ 61742 h 495294"/>
                  <a:gd name="connsiteX23" fmla="*/ 163211 w 342426"/>
                  <a:gd name="connsiteY23" fmla="*/ 341047 h 495294"/>
                  <a:gd name="connsiteX24" fmla="*/ 61548 w 342426"/>
                  <a:gd name="connsiteY24" fmla="*/ 279448 h 495294"/>
                  <a:gd name="connsiteX25" fmla="*/ 61548 w 342426"/>
                  <a:gd name="connsiteY25" fmla="*/ 227150 h 495294"/>
                  <a:gd name="connsiteX26" fmla="*/ 90380 w 342426"/>
                  <a:gd name="connsiteY26" fmla="*/ 176354 h 495294"/>
                  <a:gd name="connsiteX27" fmla="*/ 45522 w 342426"/>
                  <a:gd name="connsiteY27" fmla="*/ 138937 h 495294"/>
                  <a:gd name="connsiteX28" fmla="*/ 736 w 342426"/>
                  <a:gd name="connsiteY28" fmla="*/ 176354 h 495294"/>
                  <a:gd name="connsiteX29" fmla="*/ 29568 w 342426"/>
                  <a:gd name="connsiteY29" fmla="*/ 227150 h 495294"/>
                  <a:gd name="connsiteX30" fmla="*/ 29568 w 342426"/>
                  <a:gd name="connsiteY30" fmla="*/ 288462 h 495294"/>
                  <a:gd name="connsiteX31" fmla="*/ 37295 w 342426"/>
                  <a:gd name="connsiteY31" fmla="*/ 302127 h 495294"/>
                  <a:gd name="connsiteX32" fmla="*/ 163211 w 342426"/>
                  <a:gd name="connsiteY32" fmla="*/ 378464 h 495294"/>
                  <a:gd name="connsiteX33" fmla="*/ 163211 w 342426"/>
                  <a:gd name="connsiteY33" fmla="*/ 401859 h 495294"/>
                  <a:gd name="connsiteX34" fmla="*/ 131732 w 342426"/>
                  <a:gd name="connsiteY34" fmla="*/ 455301 h 495294"/>
                  <a:gd name="connsiteX35" fmla="*/ 179165 w 342426"/>
                  <a:gd name="connsiteY35" fmla="*/ 495294 h 495294"/>
                  <a:gd name="connsiteX36" fmla="*/ 226598 w 342426"/>
                  <a:gd name="connsiteY36" fmla="*/ 455301 h 495294"/>
                  <a:gd name="connsiteX37" fmla="*/ 195119 w 342426"/>
                  <a:gd name="connsiteY37" fmla="*/ 401859 h 495294"/>
                  <a:gd name="connsiteX38" fmla="*/ 195119 w 342426"/>
                  <a:gd name="connsiteY38" fmla="*/ 321158 h 495294"/>
                  <a:gd name="connsiteX39" fmla="*/ 310304 w 342426"/>
                  <a:gd name="connsiteY39" fmla="*/ 251332 h 495294"/>
                  <a:gd name="connsiteX40" fmla="*/ 317959 w 342426"/>
                  <a:gd name="connsiteY40" fmla="*/ 237667 h 495294"/>
                  <a:gd name="connsiteX41" fmla="*/ 317959 w 342426"/>
                  <a:gd name="connsiteY41" fmla="*/ 143158 h 495294"/>
                  <a:gd name="connsiteX42" fmla="*/ 326473 w 342426"/>
                  <a:gd name="connsiteY42" fmla="*/ 143158 h 495294"/>
                  <a:gd name="connsiteX43" fmla="*/ 342427 w 342426"/>
                  <a:gd name="connsiteY43" fmla="*/ 127204 h 495294"/>
                  <a:gd name="connsiteX44" fmla="*/ 342427 w 342426"/>
                  <a:gd name="connsiteY44" fmla="*/ 78197 h 495294"/>
                  <a:gd name="connsiteX45" fmla="*/ 326473 w 342426"/>
                  <a:gd name="connsiteY45" fmla="*/ 62243 h 495294"/>
                  <a:gd name="connsiteX46" fmla="*/ 55395 w 342426"/>
                  <a:gd name="connsiteY46" fmla="*/ 194097 h 495294"/>
                  <a:gd name="connsiteX47" fmla="*/ 32144 w 342426"/>
                  <a:gd name="connsiteY47" fmla="*/ 184439 h 495294"/>
                  <a:gd name="connsiteX48" fmla="*/ 45737 w 342426"/>
                  <a:gd name="connsiteY48" fmla="*/ 170845 h 495294"/>
                  <a:gd name="connsiteX49" fmla="*/ 55395 w 342426"/>
                  <a:gd name="connsiteY49" fmla="*/ 194097 h 495294"/>
                  <a:gd name="connsiteX50" fmla="*/ 195548 w 342426"/>
                  <a:gd name="connsiteY50" fmla="*/ 447217 h 495294"/>
                  <a:gd name="connsiteX51" fmla="*/ 179380 w 342426"/>
                  <a:gd name="connsiteY51" fmla="*/ 463386 h 495294"/>
                  <a:gd name="connsiteX52" fmla="*/ 179380 w 342426"/>
                  <a:gd name="connsiteY52" fmla="*/ 463386 h 495294"/>
                  <a:gd name="connsiteX53" fmla="*/ 164427 w 342426"/>
                  <a:gd name="connsiteY53" fmla="*/ 453441 h 495294"/>
                  <a:gd name="connsiteX54" fmla="*/ 167933 w 342426"/>
                  <a:gd name="connsiteY54" fmla="*/ 435842 h 495294"/>
                  <a:gd name="connsiteX55" fmla="*/ 185604 w 342426"/>
                  <a:gd name="connsiteY55" fmla="*/ 432336 h 495294"/>
                  <a:gd name="connsiteX56" fmla="*/ 195548 w 342426"/>
                  <a:gd name="connsiteY56" fmla="*/ 447289 h 495294"/>
                  <a:gd name="connsiteX57" fmla="*/ 310733 w 342426"/>
                  <a:gd name="connsiteY57" fmla="*/ 111250 h 495294"/>
                  <a:gd name="connsiteX58" fmla="*/ 293706 w 342426"/>
                  <a:gd name="connsiteY58" fmla="*/ 111250 h 495294"/>
                  <a:gd name="connsiteX59" fmla="*/ 293706 w 342426"/>
                  <a:gd name="connsiteY59" fmla="*/ 94222 h 495294"/>
                  <a:gd name="connsiteX60" fmla="*/ 310733 w 342426"/>
                  <a:gd name="connsiteY60" fmla="*/ 94222 h 495294"/>
                  <a:gd name="connsiteX61" fmla="*/ 310733 w 342426"/>
                  <a:gd name="connsiteY61" fmla="*/ 111250 h 4952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</a:cxnLst>
                <a:rect l="l" t="t" r="r" b="b"/>
                <a:pathLst>
                  <a:path w="342426" h="495294">
                    <a:moveTo>
                      <a:pt x="326687" y="62243"/>
                    </a:moveTo>
                    <a:lnTo>
                      <a:pt x="277680" y="62243"/>
                    </a:lnTo>
                    <a:cubicBezTo>
                      <a:pt x="268880" y="62243"/>
                      <a:pt x="261726" y="69397"/>
                      <a:pt x="261726" y="78197"/>
                    </a:cubicBezTo>
                    <a:lnTo>
                      <a:pt x="261726" y="127204"/>
                    </a:lnTo>
                    <a:cubicBezTo>
                      <a:pt x="261726" y="136004"/>
                      <a:pt x="268880" y="143158"/>
                      <a:pt x="277680" y="143158"/>
                    </a:cubicBezTo>
                    <a:lnTo>
                      <a:pt x="286194" y="143158"/>
                    </a:lnTo>
                    <a:lnTo>
                      <a:pt x="286194" y="228724"/>
                    </a:lnTo>
                    <a:lnTo>
                      <a:pt x="195262" y="283812"/>
                    </a:lnTo>
                    <a:lnTo>
                      <a:pt x="195262" y="61742"/>
                    </a:lnTo>
                    <a:lnTo>
                      <a:pt x="213076" y="84135"/>
                    </a:lnTo>
                    <a:cubicBezTo>
                      <a:pt x="215724" y="87497"/>
                      <a:pt x="219515" y="89715"/>
                      <a:pt x="223808" y="90216"/>
                    </a:cubicBezTo>
                    <a:cubicBezTo>
                      <a:pt x="228029" y="90717"/>
                      <a:pt x="232322" y="89501"/>
                      <a:pt x="235613" y="86854"/>
                    </a:cubicBezTo>
                    <a:cubicBezTo>
                      <a:pt x="238975" y="84206"/>
                      <a:pt x="241121" y="80343"/>
                      <a:pt x="241551" y="76122"/>
                    </a:cubicBezTo>
                    <a:cubicBezTo>
                      <a:pt x="241980" y="71901"/>
                      <a:pt x="240764" y="67608"/>
                      <a:pt x="238045" y="64317"/>
                    </a:cubicBezTo>
                    <a:lnTo>
                      <a:pt x="191757" y="6010"/>
                    </a:lnTo>
                    <a:cubicBezTo>
                      <a:pt x="188752" y="2218"/>
                      <a:pt x="184101" y="0"/>
                      <a:pt x="179236" y="0"/>
                    </a:cubicBezTo>
                    <a:cubicBezTo>
                      <a:pt x="174372" y="0"/>
                      <a:pt x="169721" y="2218"/>
                      <a:pt x="166716" y="6010"/>
                    </a:cubicBezTo>
                    <a:lnTo>
                      <a:pt x="120428" y="64317"/>
                    </a:lnTo>
                    <a:cubicBezTo>
                      <a:pt x="117709" y="67608"/>
                      <a:pt x="116493" y="71901"/>
                      <a:pt x="116922" y="76122"/>
                    </a:cubicBezTo>
                    <a:cubicBezTo>
                      <a:pt x="117423" y="80343"/>
                      <a:pt x="119498" y="84206"/>
                      <a:pt x="122860" y="86854"/>
                    </a:cubicBezTo>
                    <a:cubicBezTo>
                      <a:pt x="126223" y="89501"/>
                      <a:pt x="130444" y="90717"/>
                      <a:pt x="134665" y="90216"/>
                    </a:cubicBezTo>
                    <a:cubicBezTo>
                      <a:pt x="138886" y="89715"/>
                      <a:pt x="142749" y="87497"/>
                      <a:pt x="145397" y="84135"/>
                    </a:cubicBezTo>
                    <a:lnTo>
                      <a:pt x="163211" y="61742"/>
                    </a:lnTo>
                    <a:lnTo>
                      <a:pt x="163211" y="341047"/>
                    </a:lnTo>
                    <a:lnTo>
                      <a:pt x="61548" y="279448"/>
                    </a:lnTo>
                    <a:lnTo>
                      <a:pt x="61548" y="227150"/>
                    </a:lnTo>
                    <a:cubicBezTo>
                      <a:pt x="82152" y="219423"/>
                      <a:pt x="94315" y="198032"/>
                      <a:pt x="90380" y="176354"/>
                    </a:cubicBezTo>
                    <a:cubicBezTo>
                      <a:pt x="86445" y="154677"/>
                      <a:pt x="67557" y="138937"/>
                      <a:pt x="45522" y="138937"/>
                    </a:cubicBezTo>
                    <a:cubicBezTo>
                      <a:pt x="23487" y="138937"/>
                      <a:pt x="4599" y="154677"/>
                      <a:pt x="736" y="176354"/>
                    </a:cubicBezTo>
                    <a:cubicBezTo>
                      <a:pt x="-3199" y="198032"/>
                      <a:pt x="8963" y="219423"/>
                      <a:pt x="29568" y="227150"/>
                    </a:cubicBezTo>
                    <a:lnTo>
                      <a:pt x="29568" y="288462"/>
                    </a:lnTo>
                    <a:cubicBezTo>
                      <a:pt x="29568" y="294043"/>
                      <a:pt x="32501" y="299194"/>
                      <a:pt x="37295" y="302127"/>
                    </a:cubicBezTo>
                    <a:lnTo>
                      <a:pt x="163211" y="378464"/>
                    </a:lnTo>
                    <a:lnTo>
                      <a:pt x="163211" y="401859"/>
                    </a:lnTo>
                    <a:cubicBezTo>
                      <a:pt x="141104" y="409657"/>
                      <a:pt x="127797" y="432193"/>
                      <a:pt x="131732" y="455301"/>
                    </a:cubicBezTo>
                    <a:cubicBezTo>
                      <a:pt x="135667" y="478410"/>
                      <a:pt x="155699" y="495294"/>
                      <a:pt x="179165" y="495294"/>
                    </a:cubicBezTo>
                    <a:cubicBezTo>
                      <a:pt x="202631" y="495294"/>
                      <a:pt x="222663" y="478410"/>
                      <a:pt x="226598" y="455301"/>
                    </a:cubicBezTo>
                    <a:cubicBezTo>
                      <a:pt x="230533" y="432193"/>
                      <a:pt x="217297" y="409585"/>
                      <a:pt x="195119" y="401859"/>
                    </a:cubicBezTo>
                    <a:lnTo>
                      <a:pt x="195119" y="321158"/>
                    </a:lnTo>
                    <a:lnTo>
                      <a:pt x="310304" y="251332"/>
                    </a:lnTo>
                    <a:cubicBezTo>
                      <a:pt x="315097" y="248470"/>
                      <a:pt x="317959" y="243247"/>
                      <a:pt x="317959" y="237667"/>
                    </a:cubicBezTo>
                    <a:lnTo>
                      <a:pt x="317959" y="143158"/>
                    </a:lnTo>
                    <a:lnTo>
                      <a:pt x="326473" y="143158"/>
                    </a:lnTo>
                    <a:cubicBezTo>
                      <a:pt x="335272" y="143158"/>
                      <a:pt x="342427" y="136004"/>
                      <a:pt x="342427" y="127204"/>
                    </a:cubicBezTo>
                    <a:lnTo>
                      <a:pt x="342427" y="78197"/>
                    </a:lnTo>
                    <a:cubicBezTo>
                      <a:pt x="342427" y="69397"/>
                      <a:pt x="335272" y="62243"/>
                      <a:pt x="326473" y="62243"/>
                    </a:cubicBezTo>
                    <a:close/>
                    <a:moveTo>
                      <a:pt x="55395" y="194097"/>
                    </a:moveTo>
                    <a:cubicBezTo>
                      <a:pt x="46810" y="202682"/>
                      <a:pt x="32144" y="196601"/>
                      <a:pt x="32144" y="184439"/>
                    </a:cubicBezTo>
                    <a:cubicBezTo>
                      <a:pt x="32144" y="176927"/>
                      <a:pt x="38225" y="170845"/>
                      <a:pt x="45737" y="170845"/>
                    </a:cubicBezTo>
                    <a:cubicBezTo>
                      <a:pt x="57899" y="170845"/>
                      <a:pt x="63980" y="185512"/>
                      <a:pt x="55395" y="194097"/>
                    </a:cubicBezTo>
                    <a:close/>
                    <a:moveTo>
                      <a:pt x="195548" y="447217"/>
                    </a:moveTo>
                    <a:cubicBezTo>
                      <a:pt x="195548" y="456160"/>
                      <a:pt x="188322" y="463386"/>
                      <a:pt x="179380" y="463386"/>
                    </a:cubicBezTo>
                    <a:lnTo>
                      <a:pt x="179380" y="463386"/>
                    </a:lnTo>
                    <a:cubicBezTo>
                      <a:pt x="172869" y="463386"/>
                      <a:pt x="166931" y="459451"/>
                      <a:pt x="164427" y="453441"/>
                    </a:cubicBezTo>
                    <a:cubicBezTo>
                      <a:pt x="161923" y="447360"/>
                      <a:pt x="163282" y="440420"/>
                      <a:pt x="167933" y="435842"/>
                    </a:cubicBezTo>
                    <a:cubicBezTo>
                      <a:pt x="172583" y="431263"/>
                      <a:pt x="179523" y="429832"/>
                      <a:pt x="185604" y="432336"/>
                    </a:cubicBezTo>
                    <a:cubicBezTo>
                      <a:pt x="191613" y="434840"/>
                      <a:pt x="195548" y="440778"/>
                      <a:pt x="195548" y="447289"/>
                    </a:cubicBezTo>
                    <a:close/>
                    <a:moveTo>
                      <a:pt x="310733" y="111250"/>
                    </a:moveTo>
                    <a:lnTo>
                      <a:pt x="293706" y="111250"/>
                    </a:lnTo>
                    <a:lnTo>
                      <a:pt x="293706" y="94222"/>
                    </a:lnTo>
                    <a:lnTo>
                      <a:pt x="310733" y="94222"/>
                    </a:lnTo>
                    <a:lnTo>
                      <a:pt x="310733" y="111250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29" name="Forma Livre: Forma 128">
                <a:extLst>
                  <a:ext uri="{FF2B5EF4-FFF2-40B4-BE49-F238E27FC236}">
                    <a16:creationId xmlns:a16="http://schemas.microsoft.com/office/drawing/2014/main" id="{4EA2EC39-C126-A0C9-6094-C5CACA2C321D}"/>
                  </a:ext>
                </a:extLst>
              </p:cNvPr>
              <p:cNvSpPr/>
              <p:nvPr/>
            </p:nvSpPr>
            <p:spPr>
              <a:xfrm>
                <a:off x="9200040" y="1033332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598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757 h 765513"/>
                  <a:gd name="connsiteX9" fmla="*/ 382757 w 765513"/>
                  <a:gd name="connsiteY9" fmla="*/ 729598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598"/>
                    </a:moveTo>
                    <a:cubicBezTo>
                      <a:pt x="191450" y="729598"/>
                      <a:pt x="35843" y="573992"/>
                      <a:pt x="35843" y="382757"/>
                    </a:cubicBezTo>
                    <a:cubicBezTo>
                      <a:pt x="35843" y="191521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757"/>
                    </a:cubicBezTo>
                    <a:cubicBezTo>
                      <a:pt x="729670" y="573992"/>
                      <a:pt x="574063" y="729598"/>
                      <a:pt x="382757" y="7295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130" name="Gráfico 15">
              <a:extLst>
                <a:ext uri="{FF2B5EF4-FFF2-40B4-BE49-F238E27FC236}">
                  <a16:creationId xmlns:a16="http://schemas.microsoft.com/office/drawing/2014/main" id="{86657540-E1C8-3CC8-B7CD-146FED8C90B1}"/>
                </a:ext>
              </a:extLst>
            </p:cNvPr>
            <p:cNvGrpSpPr/>
            <p:nvPr/>
          </p:nvGrpSpPr>
          <p:grpSpPr>
            <a:xfrm>
              <a:off x="10629017" y="1412309"/>
              <a:ext cx="765513" cy="765513"/>
              <a:chOff x="10145232" y="1024373"/>
              <a:chExt cx="765513" cy="765513"/>
            </a:xfrm>
          </p:grpSpPr>
          <p:sp>
            <p:nvSpPr>
              <p:cNvPr id="131" name="Forma Livre: Forma 130">
                <a:extLst>
                  <a:ext uri="{FF2B5EF4-FFF2-40B4-BE49-F238E27FC236}">
                    <a16:creationId xmlns:a16="http://schemas.microsoft.com/office/drawing/2014/main" id="{F348561F-9E9C-FCC6-A24D-064155306E5D}"/>
                  </a:ext>
                </a:extLst>
              </p:cNvPr>
              <p:cNvSpPr/>
              <p:nvPr/>
            </p:nvSpPr>
            <p:spPr>
              <a:xfrm>
                <a:off x="10181146" y="1060287"/>
                <a:ext cx="693826" cy="693755"/>
              </a:xfrm>
              <a:custGeom>
                <a:avLst/>
                <a:gdLst>
                  <a:gd name="connsiteX0" fmla="*/ 346842 w 693826"/>
                  <a:gd name="connsiteY0" fmla="*/ 0 h 693755"/>
                  <a:gd name="connsiteX1" fmla="*/ 0 w 693826"/>
                  <a:gd name="connsiteY1" fmla="*/ 346842 h 693755"/>
                  <a:gd name="connsiteX2" fmla="*/ 346913 w 693826"/>
                  <a:gd name="connsiteY2" fmla="*/ 693755 h 693755"/>
                  <a:gd name="connsiteX3" fmla="*/ 693827 w 693826"/>
                  <a:gd name="connsiteY3" fmla="*/ 346842 h 693755"/>
                  <a:gd name="connsiteX4" fmla="*/ 346842 w 693826"/>
                  <a:gd name="connsiteY4" fmla="*/ 0 h 693755"/>
                  <a:gd name="connsiteX5" fmla="*/ 403933 w 693826"/>
                  <a:gd name="connsiteY5" fmla="*/ 570415 h 693755"/>
                  <a:gd name="connsiteX6" fmla="*/ 289750 w 693826"/>
                  <a:gd name="connsiteY6" fmla="*/ 570415 h 693755"/>
                  <a:gd name="connsiteX7" fmla="*/ 271793 w 693826"/>
                  <a:gd name="connsiteY7" fmla="*/ 552457 h 693755"/>
                  <a:gd name="connsiteX8" fmla="*/ 289750 w 693826"/>
                  <a:gd name="connsiteY8" fmla="*/ 534500 h 693755"/>
                  <a:gd name="connsiteX9" fmla="*/ 403933 w 693826"/>
                  <a:gd name="connsiteY9" fmla="*/ 534500 h 693755"/>
                  <a:gd name="connsiteX10" fmla="*/ 421891 w 693826"/>
                  <a:gd name="connsiteY10" fmla="*/ 552457 h 693755"/>
                  <a:gd name="connsiteX11" fmla="*/ 403933 w 693826"/>
                  <a:gd name="connsiteY11" fmla="*/ 570415 h 693755"/>
                  <a:gd name="connsiteX12" fmla="*/ 525628 w 693826"/>
                  <a:gd name="connsiteY12" fmla="*/ 496653 h 693755"/>
                  <a:gd name="connsiteX13" fmla="*/ 509746 w 693826"/>
                  <a:gd name="connsiteY13" fmla="*/ 506240 h 693755"/>
                  <a:gd name="connsiteX14" fmla="*/ 183938 w 693826"/>
                  <a:gd name="connsiteY14" fmla="*/ 506240 h 693755"/>
                  <a:gd name="connsiteX15" fmla="*/ 168055 w 693826"/>
                  <a:gd name="connsiteY15" fmla="*/ 496653 h 693755"/>
                  <a:gd name="connsiteX16" fmla="*/ 169128 w 693826"/>
                  <a:gd name="connsiteY16" fmla="*/ 478124 h 693755"/>
                  <a:gd name="connsiteX17" fmla="*/ 180861 w 693826"/>
                  <a:gd name="connsiteY17" fmla="*/ 461025 h 693755"/>
                  <a:gd name="connsiteX18" fmla="*/ 192594 w 693826"/>
                  <a:gd name="connsiteY18" fmla="*/ 423178 h 693755"/>
                  <a:gd name="connsiteX19" fmla="*/ 192594 w 693826"/>
                  <a:gd name="connsiteY19" fmla="*/ 277659 h 693755"/>
                  <a:gd name="connsiteX20" fmla="*/ 346842 w 693826"/>
                  <a:gd name="connsiteY20" fmla="*/ 123412 h 693755"/>
                  <a:gd name="connsiteX21" fmla="*/ 501089 w 693826"/>
                  <a:gd name="connsiteY21" fmla="*/ 277659 h 693755"/>
                  <a:gd name="connsiteX22" fmla="*/ 501089 w 693826"/>
                  <a:gd name="connsiteY22" fmla="*/ 423178 h 693755"/>
                  <a:gd name="connsiteX23" fmla="*/ 512822 w 693826"/>
                  <a:gd name="connsiteY23" fmla="*/ 461025 h 693755"/>
                  <a:gd name="connsiteX24" fmla="*/ 524555 w 693826"/>
                  <a:gd name="connsiteY24" fmla="*/ 478124 h 693755"/>
                  <a:gd name="connsiteX25" fmla="*/ 525628 w 693826"/>
                  <a:gd name="connsiteY25" fmla="*/ 496653 h 693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693826" h="693755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755"/>
                      <a:pt x="346913" y="693755"/>
                    </a:cubicBezTo>
                    <a:cubicBezTo>
                      <a:pt x="538220" y="693755"/>
                      <a:pt x="693827" y="538149"/>
                      <a:pt x="693827" y="346842"/>
                    </a:cubicBezTo>
                    <a:cubicBezTo>
                      <a:pt x="693827" y="155535"/>
                      <a:pt x="538149" y="0"/>
                      <a:pt x="346842" y="0"/>
                    </a:cubicBezTo>
                    <a:close/>
                    <a:moveTo>
                      <a:pt x="403933" y="570415"/>
                    </a:moveTo>
                    <a:lnTo>
                      <a:pt x="289750" y="570415"/>
                    </a:lnTo>
                    <a:cubicBezTo>
                      <a:pt x="279877" y="570415"/>
                      <a:pt x="271793" y="562402"/>
                      <a:pt x="271793" y="552457"/>
                    </a:cubicBezTo>
                    <a:cubicBezTo>
                      <a:pt x="271793" y="542513"/>
                      <a:pt x="279806" y="534500"/>
                      <a:pt x="289750" y="534500"/>
                    </a:cubicBezTo>
                    <a:lnTo>
                      <a:pt x="403933" y="534500"/>
                    </a:lnTo>
                    <a:cubicBezTo>
                      <a:pt x="413806" y="534500"/>
                      <a:pt x="421891" y="542513"/>
                      <a:pt x="421891" y="552457"/>
                    </a:cubicBezTo>
                    <a:cubicBezTo>
                      <a:pt x="421891" y="562402"/>
                      <a:pt x="413878" y="570415"/>
                      <a:pt x="403933" y="570415"/>
                    </a:cubicBezTo>
                    <a:close/>
                    <a:moveTo>
                      <a:pt x="525628" y="496653"/>
                    </a:moveTo>
                    <a:cubicBezTo>
                      <a:pt x="522552" y="502520"/>
                      <a:pt x="516399" y="506240"/>
                      <a:pt x="509746" y="506240"/>
                    </a:cubicBezTo>
                    <a:lnTo>
                      <a:pt x="183938" y="506240"/>
                    </a:lnTo>
                    <a:cubicBezTo>
                      <a:pt x="177284" y="506240"/>
                      <a:pt x="171132" y="502520"/>
                      <a:pt x="168055" y="496653"/>
                    </a:cubicBezTo>
                    <a:cubicBezTo>
                      <a:pt x="164979" y="490787"/>
                      <a:pt x="165408" y="483633"/>
                      <a:pt x="169128" y="478124"/>
                    </a:cubicBezTo>
                    <a:lnTo>
                      <a:pt x="180861" y="461025"/>
                    </a:lnTo>
                    <a:cubicBezTo>
                      <a:pt x="189017" y="449220"/>
                      <a:pt x="192594" y="437487"/>
                      <a:pt x="192594" y="423178"/>
                    </a:cubicBezTo>
                    <a:lnTo>
                      <a:pt x="192594" y="277659"/>
                    </a:lnTo>
                    <a:cubicBezTo>
                      <a:pt x="192594" y="192594"/>
                      <a:pt x="261777" y="123412"/>
                      <a:pt x="346842" y="123412"/>
                    </a:cubicBezTo>
                    <a:cubicBezTo>
                      <a:pt x="431907" y="123412"/>
                      <a:pt x="501089" y="192594"/>
                      <a:pt x="501089" y="277659"/>
                    </a:cubicBezTo>
                    <a:lnTo>
                      <a:pt x="501089" y="423178"/>
                    </a:lnTo>
                    <a:cubicBezTo>
                      <a:pt x="501089" y="437559"/>
                      <a:pt x="504738" y="449220"/>
                      <a:pt x="512822" y="461025"/>
                    </a:cubicBezTo>
                    <a:lnTo>
                      <a:pt x="524555" y="478124"/>
                    </a:lnTo>
                    <a:cubicBezTo>
                      <a:pt x="528347" y="483633"/>
                      <a:pt x="528776" y="490715"/>
                      <a:pt x="525628" y="496653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32" name="Forma Livre: Forma 131">
                <a:extLst>
                  <a:ext uri="{FF2B5EF4-FFF2-40B4-BE49-F238E27FC236}">
                    <a16:creationId xmlns:a16="http://schemas.microsoft.com/office/drawing/2014/main" id="{0D56E930-9D5C-E197-EA29-9ABE0B7AFDA2}"/>
                  </a:ext>
                </a:extLst>
              </p:cNvPr>
              <p:cNvSpPr/>
              <p:nvPr/>
            </p:nvSpPr>
            <p:spPr>
              <a:xfrm>
                <a:off x="10398209" y="1219471"/>
                <a:ext cx="259558" cy="311070"/>
              </a:xfrm>
              <a:custGeom>
                <a:avLst/>
                <a:gdLst>
                  <a:gd name="connsiteX0" fmla="*/ 248184 w 259558"/>
                  <a:gd name="connsiteY0" fmla="*/ 118404 h 311070"/>
                  <a:gd name="connsiteX1" fmla="*/ 129779 w 259558"/>
                  <a:gd name="connsiteY1" fmla="*/ 0 h 311070"/>
                  <a:gd name="connsiteX2" fmla="*/ 11375 w 259558"/>
                  <a:gd name="connsiteY2" fmla="*/ 118404 h 311070"/>
                  <a:gd name="connsiteX3" fmla="*/ 11375 w 259558"/>
                  <a:gd name="connsiteY3" fmla="*/ 263923 h 311070"/>
                  <a:gd name="connsiteX4" fmla="*/ 0 w 259558"/>
                  <a:gd name="connsiteY4" fmla="*/ 311070 h 311070"/>
                  <a:gd name="connsiteX5" fmla="*/ 259559 w 259558"/>
                  <a:gd name="connsiteY5" fmla="*/ 311070 h 311070"/>
                  <a:gd name="connsiteX6" fmla="*/ 248184 w 259558"/>
                  <a:gd name="connsiteY6" fmla="*/ 263923 h 311070"/>
                  <a:gd name="connsiteX7" fmla="*/ 248184 w 259558"/>
                  <a:gd name="connsiteY7" fmla="*/ 118404 h 3110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59558" h="311070">
                    <a:moveTo>
                      <a:pt x="248184" y="118404"/>
                    </a:moveTo>
                    <a:cubicBezTo>
                      <a:pt x="248184" y="53157"/>
                      <a:pt x="195099" y="0"/>
                      <a:pt x="129779" y="0"/>
                    </a:cubicBezTo>
                    <a:cubicBezTo>
                      <a:pt x="64460" y="0"/>
                      <a:pt x="11375" y="53085"/>
                      <a:pt x="11375" y="118404"/>
                    </a:cubicBezTo>
                    <a:lnTo>
                      <a:pt x="11375" y="263923"/>
                    </a:lnTo>
                    <a:cubicBezTo>
                      <a:pt x="11375" y="281022"/>
                      <a:pt x="7655" y="296547"/>
                      <a:pt x="0" y="311070"/>
                    </a:cubicBezTo>
                    <a:lnTo>
                      <a:pt x="259559" y="311070"/>
                    </a:lnTo>
                    <a:cubicBezTo>
                      <a:pt x="251904" y="296547"/>
                      <a:pt x="248184" y="280950"/>
                      <a:pt x="248184" y="263923"/>
                    </a:cubicBezTo>
                    <a:lnTo>
                      <a:pt x="248184" y="118404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33" name="Forma Livre: Forma 132">
                <a:extLst>
                  <a:ext uri="{FF2B5EF4-FFF2-40B4-BE49-F238E27FC236}">
                    <a16:creationId xmlns:a16="http://schemas.microsoft.com/office/drawing/2014/main" id="{95DC23D1-900B-5CE3-0688-41583D3944A9}"/>
                  </a:ext>
                </a:extLst>
              </p:cNvPr>
              <p:cNvSpPr/>
              <p:nvPr/>
            </p:nvSpPr>
            <p:spPr>
              <a:xfrm>
                <a:off x="10452939" y="1594787"/>
                <a:ext cx="150097" cy="35914"/>
              </a:xfrm>
              <a:custGeom>
                <a:avLst/>
                <a:gdLst>
                  <a:gd name="connsiteX0" fmla="*/ 132140 w 150097"/>
                  <a:gd name="connsiteY0" fmla="*/ 0 h 35914"/>
                  <a:gd name="connsiteX1" fmla="*/ 17957 w 150097"/>
                  <a:gd name="connsiteY1" fmla="*/ 0 h 35914"/>
                  <a:gd name="connsiteX2" fmla="*/ 0 w 150097"/>
                  <a:gd name="connsiteY2" fmla="*/ 17957 h 35914"/>
                  <a:gd name="connsiteX3" fmla="*/ 17957 w 150097"/>
                  <a:gd name="connsiteY3" fmla="*/ 35915 h 35914"/>
                  <a:gd name="connsiteX4" fmla="*/ 132140 w 150097"/>
                  <a:gd name="connsiteY4" fmla="*/ 35915 h 35914"/>
                  <a:gd name="connsiteX5" fmla="*/ 150098 w 150097"/>
                  <a:gd name="connsiteY5" fmla="*/ 17957 h 35914"/>
                  <a:gd name="connsiteX6" fmla="*/ 132140 w 150097"/>
                  <a:gd name="connsiteY6" fmla="*/ 0 h 359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0097" h="35914">
                    <a:moveTo>
                      <a:pt x="132140" y="0"/>
                    </a:moveTo>
                    <a:lnTo>
                      <a:pt x="17957" y="0"/>
                    </a:lnTo>
                    <a:cubicBezTo>
                      <a:pt x="8084" y="0"/>
                      <a:pt x="0" y="8013"/>
                      <a:pt x="0" y="17957"/>
                    </a:cubicBezTo>
                    <a:cubicBezTo>
                      <a:pt x="0" y="27902"/>
                      <a:pt x="8013" y="35915"/>
                      <a:pt x="17957" y="35915"/>
                    </a:cubicBezTo>
                    <a:lnTo>
                      <a:pt x="132140" y="35915"/>
                    </a:lnTo>
                    <a:cubicBezTo>
                      <a:pt x="142013" y="35915"/>
                      <a:pt x="150098" y="27902"/>
                      <a:pt x="150098" y="17957"/>
                    </a:cubicBezTo>
                    <a:cubicBezTo>
                      <a:pt x="150098" y="8013"/>
                      <a:pt x="142085" y="0"/>
                      <a:pt x="132140" y="0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34" name="Forma Livre: Forma 133">
                <a:extLst>
                  <a:ext uri="{FF2B5EF4-FFF2-40B4-BE49-F238E27FC236}">
                    <a16:creationId xmlns:a16="http://schemas.microsoft.com/office/drawing/2014/main" id="{95BCA9C9-B91C-4416-DA1B-D5BF247201B7}"/>
                  </a:ext>
                </a:extLst>
              </p:cNvPr>
              <p:cNvSpPr/>
              <p:nvPr/>
            </p:nvSpPr>
            <p:spPr>
              <a:xfrm>
                <a:off x="10347206" y="1183699"/>
                <a:ext cx="361778" cy="382828"/>
              </a:xfrm>
              <a:custGeom>
                <a:avLst/>
                <a:gdLst>
                  <a:gd name="connsiteX0" fmla="*/ 346834 w 361778"/>
                  <a:gd name="connsiteY0" fmla="*/ 337613 h 382828"/>
                  <a:gd name="connsiteX1" fmla="*/ 335101 w 361778"/>
                  <a:gd name="connsiteY1" fmla="*/ 299766 h 382828"/>
                  <a:gd name="connsiteX2" fmla="*/ 335101 w 361778"/>
                  <a:gd name="connsiteY2" fmla="*/ 154247 h 382828"/>
                  <a:gd name="connsiteX3" fmla="*/ 180854 w 361778"/>
                  <a:gd name="connsiteY3" fmla="*/ 0 h 382828"/>
                  <a:gd name="connsiteX4" fmla="*/ 26606 w 361778"/>
                  <a:gd name="connsiteY4" fmla="*/ 154247 h 382828"/>
                  <a:gd name="connsiteX5" fmla="*/ 26606 w 361778"/>
                  <a:gd name="connsiteY5" fmla="*/ 299766 h 382828"/>
                  <a:gd name="connsiteX6" fmla="*/ 14873 w 361778"/>
                  <a:gd name="connsiteY6" fmla="*/ 337613 h 382828"/>
                  <a:gd name="connsiteX7" fmla="*/ 3140 w 361778"/>
                  <a:gd name="connsiteY7" fmla="*/ 354712 h 382828"/>
                  <a:gd name="connsiteX8" fmla="*/ 2067 w 361778"/>
                  <a:gd name="connsiteY8" fmla="*/ 373241 h 382828"/>
                  <a:gd name="connsiteX9" fmla="*/ 17950 w 361778"/>
                  <a:gd name="connsiteY9" fmla="*/ 382828 h 382828"/>
                  <a:gd name="connsiteX10" fmla="*/ 343829 w 361778"/>
                  <a:gd name="connsiteY10" fmla="*/ 382828 h 382828"/>
                  <a:gd name="connsiteX11" fmla="*/ 359712 w 361778"/>
                  <a:gd name="connsiteY11" fmla="*/ 373241 h 382828"/>
                  <a:gd name="connsiteX12" fmla="*/ 358639 w 361778"/>
                  <a:gd name="connsiteY12" fmla="*/ 354712 h 382828"/>
                  <a:gd name="connsiteX13" fmla="*/ 346906 w 361778"/>
                  <a:gd name="connsiteY13" fmla="*/ 337613 h 382828"/>
                  <a:gd name="connsiteX14" fmla="*/ 51074 w 361778"/>
                  <a:gd name="connsiteY14" fmla="*/ 346913 h 382828"/>
                  <a:gd name="connsiteX15" fmla="*/ 62449 w 361778"/>
                  <a:gd name="connsiteY15" fmla="*/ 299766 h 382828"/>
                  <a:gd name="connsiteX16" fmla="*/ 62449 w 361778"/>
                  <a:gd name="connsiteY16" fmla="*/ 154247 h 382828"/>
                  <a:gd name="connsiteX17" fmla="*/ 180854 w 361778"/>
                  <a:gd name="connsiteY17" fmla="*/ 35843 h 382828"/>
                  <a:gd name="connsiteX18" fmla="*/ 299258 w 361778"/>
                  <a:gd name="connsiteY18" fmla="*/ 154247 h 382828"/>
                  <a:gd name="connsiteX19" fmla="*/ 299258 w 361778"/>
                  <a:gd name="connsiteY19" fmla="*/ 299766 h 382828"/>
                  <a:gd name="connsiteX20" fmla="*/ 310633 w 361778"/>
                  <a:gd name="connsiteY20" fmla="*/ 346913 h 382828"/>
                  <a:gd name="connsiteX21" fmla="*/ 51074 w 361778"/>
                  <a:gd name="connsiteY21" fmla="*/ 346913 h 3828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361778" h="382828">
                    <a:moveTo>
                      <a:pt x="346834" y="337613"/>
                    </a:moveTo>
                    <a:cubicBezTo>
                      <a:pt x="338678" y="325808"/>
                      <a:pt x="335101" y="314075"/>
                      <a:pt x="335101" y="299766"/>
                    </a:cubicBezTo>
                    <a:lnTo>
                      <a:pt x="335101" y="154247"/>
                    </a:lnTo>
                    <a:cubicBezTo>
                      <a:pt x="335101" y="69182"/>
                      <a:pt x="265919" y="0"/>
                      <a:pt x="180854" y="0"/>
                    </a:cubicBezTo>
                    <a:cubicBezTo>
                      <a:pt x="95789" y="0"/>
                      <a:pt x="26606" y="69182"/>
                      <a:pt x="26606" y="154247"/>
                    </a:cubicBezTo>
                    <a:lnTo>
                      <a:pt x="26606" y="299766"/>
                    </a:lnTo>
                    <a:cubicBezTo>
                      <a:pt x="26606" y="314147"/>
                      <a:pt x="22958" y="325808"/>
                      <a:pt x="14873" y="337613"/>
                    </a:cubicBezTo>
                    <a:lnTo>
                      <a:pt x="3140" y="354712"/>
                    </a:lnTo>
                    <a:cubicBezTo>
                      <a:pt x="-652" y="360220"/>
                      <a:pt x="-1009" y="367303"/>
                      <a:pt x="2067" y="373241"/>
                    </a:cubicBezTo>
                    <a:cubicBezTo>
                      <a:pt x="5143" y="379108"/>
                      <a:pt x="11296" y="382828"/>
                      <a:pt x="17950" y="382828"/>
                    </a:cubicBezTo>
                    <a:lnTo>
                      <a:pt x="343829" y="382828"/>
                    </a:lnTo>
                    <a:cubicBezTo>
                      <a:pt x="350483" y="382828"/>
                      <a:pt x="356635" y="379108"/>
                      <a:pt x="359712" y="373241"/>
                    </a:cubicBezTo>
                    <a:cubicBezTo>
                      <a:pt x="362788" y="367375"/>
                      <a:pt x="362430" y="360220"/>
                      <a:pt x="358639" y="354712"/>
                    </a:cubicBezTo>
                    <a:lnTo>
                      <a:pt x="346906" y="337613"/>
                    </a:lnTo>
                    <a:close/>
                    <a:moveTo>
                      <a:pt x="51074" y="346913"/>
                    </a:moveTo>
                    <a:cubicBezTo>
                      <a:pt x="58729" y="332390"/>
                      <a:pt x="62449" y="316794"/>
                      <a:pt x="62449" y="299766"/>
                    </a:cubicBezTo>
                    <a:lnTo>
                      <a:pt x="62449" y="154247"/>
                    </a:lnTo>
                    <a:cubicBezTo>
                      <a:pt x="62449" y="89000"/>
                      <a:pt x="115535" y="35843"/>
                      <a:pt x="180854" y="35843"/>
                    </a:cubicBezTo>
                    <a:cubicBezTo>
                      <a:pt x="246173" y="35843"/>
                      <a:pt x="299258" y="88928"/>
                      <a:pt x="299258" y="154247"/>
                    </a:cubicBezTo>
                    <a:lnTo>
                      <a:pt x="299258" y="299766"/>
                    </a:lnTo>
                    <a:cubicBezTo>
                      <a:pt x="299258" y="316865"/>
                      <a:pt x="302978" y="332390"/>
                      <a:pt x="310633" y="346913"/>
                    </a:cubicBezTo>
                    <a:lnTo>
                      <a:pt x="51074" y="346913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35" name="Forma Livre: Forma 134">
                <a:extLst>
                  <a:ext uri="{FF2B5EF4-FFF2-40B4-BE49-F238E27FC236}">
                    <a16:creationId xmlns:a16="http://schemas.microsoft.com/office/drawing/2014/main" id="{795636AB-4049-3EDD-FE60-0F4E65A2E483}"/>
                  </a:ext>
                </a:extLst>
              </p:cNvPr>
              <p:cNvSpPr/>
              <p:nvPr/>
            </p:nvSpPr>
            <p:spPr>
              <a:xfrm>
                <a:off x="10145232" y="1024373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136" name="Gráfico 59">
              <a:extLst>
                <a:ext uri="{FF2B5EF4-FFF2-40B4-BE49-F238E27FC236}">
                  <a16:creationId xmlns:a16="http://schemas.microsoft.com/office/drawing/2014/main" id="{CA4049D8-6461-2F75-DF4E-1701B84973A4}"/>
                </a:ext>
              </a:extLst>
            </p:cNvPr>
            <p:cNvGrpSpPr/>
            <p:nvPr/>
          </p:nvGrpSpPr>
          <p:grpSpPr>
            <a:xfrm>
              <a:off x="10629949" y="3044486"/>
              <a:ext cx="765513" cy="765513"/>
              <a:chOff x="10231247" y="2814258"/>
              <a:chExt cx="765513" cy="765513"/>
            </a:xfrm>
          </p:grpSpPr>
          <p:sp>
            <p:nvSpPr>
              <p:cNvPr id="137" name="Forma Livre: Forma 136">
                <a:extLst>
                  <a:ext uri="{FF2B5EF4-FFF2-40B4-BE49-F238E27FC236}">
                    <a16:creationId xmlns:a16="http://schemas.microsoft.com/office/drawing/2014/main" id="{D2AE931C-3B42-CBAB-CFE9-81068315AC64}"/>
                  </a:ext>
                </a:extLst>
              </p:cNvPr>
              <p:cNvSpPr/>
              <p:nvPr/>
            </p:nvSpPr>
            <p:spPr>
              <a:xfrm>
                <a:off x="10430137" y="3314325"/>
                <a:ext cx="100589" cy="48188"/>
              </a:xfrm>
              <a:custGeom>
                <a:avLst/>
                <a:gdLst>
                  <a:gd name="connsiteX0" fmla="*/ 44071 w 100589"/>
                  <a:gd name="connsiteY0" fmla="*/ 9034 h 48188"/>
                  <a:gd name="connsiteX1" fmla="*/ 0 w 100589"/>
                  <a:gd name="connsiteY1" fmla="*/ 44877 h 48188"/>
                  <a:gd name="connsiteX2" fmla="*/ 56519 w 100589"/>
                  <a:gd name="connsiteY2" fmla="*/ 39154 h 48188"/>
                  <a:gd name="connsiteX3" fmla="*/ 100590 w 100589"/>
                  <a:gd name="connsiteY3" fmla="*/ 3311 h 48188"/>
                  <a:gd name="connsiteX4" fmla="*/ 44071 w 100589"/>
                  <a:gd name="connsiteY4" fmla="*/ 9034 h 48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589" h="48188">
                    <a:moveTo>
                      <a:pt x="44071" y="9034"/>
                    </a:moveTo>
                    <a:cubicBezTo>
                      <a:pt x="13092" y="21841"/>
                      <a:pt x="143" y="39655"/>
                      <a:pt x="0" y="44877"/>
                    </a:cubicBezTo>
                    <a:cubicBezTo>
                      <a:pt x="3792" y="48455"/>
                      <a:pt x="25612" y="51960"/>
                      <a:pt x="56519" y="39154"/>
                    </a:cubicBezTo>
                    <a:cubicBezTo>
                      <a:pt x="87497" y="26348"/>
                      <a:pt x="100447" y="8533"/>
                      <a:pt x="100590" y="3311"/>
                    </a:cubicBezTo>
                    <a:cubicBezTo>
                      <a:pt x="96798" y="-266"/>
                      <a:pt x="75049" y="-3772"/>
                      <a:pt x="44071" y="9034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38" name="Forma Livre: Forma 137">
                <a:extLst>
                  <a:ext uri="{FF2B5EF4-FFF2-40B4-BE49-F238E27FC236}">
                    <a16:creationId xmlns:a16="http://schemas.microsoft.com/office/drawing/2014/main" id="{9CAFADAB-5579-71D9-CADC-B7E76A39BD7A}"/>
                  </a:ext>
                </a:extLst>
              </p:cNvPr>
              <p:cNvSpPr/>
              <p:nvPr/>
            </p:nvSpPr>
            <p:spPr>
              <a:xfrm>
                <a:off x="10566570" y="3031620"/>
                <a:ext cx="201465" cy="66163"/>
              </a:xfrm>
              <a:custGeom>
                <a:avLst/>
                <a:gdLst>
                  <a:gd name="connsiteX0" fmla="*/ 174995 w 201465"/>
                  <a:gd name="connsiteY0" fmla="*/ 272 h 66163"/>
                  <a:gd name="connsiteX1" fmla="*/ 19245 w 201465"/>
                  <a:gd name="connsiteY1" fmla="*/ 25097 h 66163"/>
                  <a:gd name="connsiteX2" fmla="*/ 0 w 201465"/>
                  <a:gd name="connsiteY2" fmla="*/ 47634 h 66163"/>
                  <a:gd name="connsiteX3" fmla="*/ 0 w 201465"/>
                  <a:gd name="connsiteY3" fmla="*/ 66163 h 66163"/>
                  <a:gd name="connsiteX4" fmla="*/ 201466 w 201465"/>
                  <a:gd name="connsiteY4" fmla="*/ 34112 h 66163"/>
                  <a:gd name="connsiteX5" fmla="*/ 201466 w 201465"/>
                  <a:gd name="connsiteY5" fmla="*/ 22880 h 66163"/>
                  <a:gd name="connsiteX6" fmla="*/ 193453 w 201465"/>
                  <a:gd name="connsiteY6" fmla="*/ 5495 h 66163"/>
                  <a:gd name="connsiteX7" fmla="*/ 175066 w 201465"/>
                  <a:gd name="connsiteY7" fmla="*/ 343 h 66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01465" h="66163">
                    <a:moveTo>
                      <a:pt x="174995" y="272"/>
                    </a:moveTo>
                    <a:lnTo>
                      <a:pt x="19245" y="25097"/>
                    </a:lnTo>
                    <a:cubicBezTo>
                      <a:pt x="8084" y="26886"/>
                      <a:pt x="0" y="36330"/>
                      <a:pt x="0" y="47634"/>
                    </a:cubicBezTo>
                    <a:lnTo>
                      <a:pt x="0" y="66163"/>
                    </a:lnTo>
                    <a:lnTo>
                      <a:pt x="201466" y="34112"/>
                    </a:lnTo>
                    <a:lnTo>
                      <a:pt x="201466" y="22880"/>
                    </a:lnTo>
                    <a:cubicBezTo>
                      <a:pt x="201466" y="15797"/>
                      <a:pt x="198819" y="10073"/>
                      <a:pt x="193453" y="5495"/>
                    </a:cubicBezTo>
                    <a:cubicBezTo>
                      <a:pt x="188087" y="916"/>
                      <a:pt x="182006" y="-801"/>
                      <a:pt x="175066" y="343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39" name="Forma Livre: Forma 138">
                <a:extLst>
                  <a:ext uri="{FF2B5EF4-FFF2-40B4-BE49-F238E27FC236}">
                    <a16:creationId xmlns:a16="http://schemas.microsoft.com/office/drawing/2014/main" id="{EE770065-6F97-FFF9-B7E1-A135CCFE6CFE}"/>
                  </a:ext>
                </a:extLst>
              </p:cNvPr>
              <p:cNvSpPr/>
              <p:nvPr/>
            </p:nvSpPr>
            <p:spPr>
              <a:xfrm>
                <a:off x="10667446" y="3267017"/>
                <a:ext cx="100589" cy="48205"/>
              </a:xfrm>
              <a:custGeom>
                <a:avLst/>
                <a:gdLst>
                  <a:gd name="connsiteX0" fmla="*/ 44071 w 100589"/>
                  <a:gd name="connsiteY0" fmla="*/ 9052 h 48205"/>
                  <a:gd name="connsiteX1" fmla="*/ 0 w 100589"/>
                  <a:gd name="connsiteY1" fmla="*/ 44895 h 48205"/>
                  <a:gd name="connsiteX2" fmla="*/ 56519 w 100589"/>
                  <a:gd name="connsiteY2" fmla="*/ 39172 h 48205"/>
                  <a:gd name="connsiteX3" fmla="*/ 100590 w 100589"/>
                  <a:gd name="connsiteY3" fmla="*/ 3400 h 48205"/>
                  <a:gd name="connsiteX4" fmla="*/ 100590 w 100589"/>
                  <a:gd name="connsiteY4" fmla="*/ 3400 h 48205"/>
                  <a:gd name="connsiteX5" fmla="*/ 44071 w 100589"/>
                  <a:gd name="connsiteY5" fmla="*/ 9052 h 482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589" h="48205">
                    <a:moveTo>
                      <a:pt x="44071" y="9052"/>
                    </a:moveTo>
                    <a:cubicBezTo>
                      <a:pt x="13092" y="21858"/>
                      <a:pt x="143" y="39672"/>
                      <a:pt x="0" y="44895"/>
                    </a:cubicBezTo>
                    <a:cubicBezTo>
                      <a:pt x="3792" y="48472"/>
                      <a:pt x="25541" y="51978"/>
                      <a:pt x="56519" y="39172"/>
                    </a:cubicBezTo>
                    <a:cubicBezTo>
                      <a:pt x="87354" y="26437"/>
                      <a:pt x="100304" y="8694"/>
                      <a:pt x="100590" y="3400"/>
                    </a:cubicBezTo>
                    <a:lnTo>
                      <a:pt x="100590" y="3400"/>
                    </a:lnTo>
                    <a:cubicBezTo>
                      <a:pt x="96798" y="-320"/>
                      <a:pt x="74977" y="-3754"/>
                      <a:pt x="44071" y="9052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40" name="Forma Livre: Forma 139">
                <a:extLst>
                  <a:ext uri="{FF2B5EF4-FFF2-40B4-BE49-F238E27FC236}">
                    <a16:creationId xmlns:a16="http://schemas.microsoft.com/office/drawing/2014/main" id="{919E22E0-94DF-784F-D887-1A921F770A86}"/>
                  </a:ext>
                </a:extLst>
              </p:cNvPr>
              <p:cNvSpPr/>
              <p:nvPr/>
            </p:nvSpPr>
            <p:spPr>
              <a:xfrm>
                <a:off x="10267161" y="2850172"/>
                <a:ext cx="693826" cy="693755"/>
              </a:xfrm>
              <a:custGeom>
                <a:avLst/>
                <a:gdLst>
                  <a:gd name="connsiteX0" fmla="*/ 346842 w 693826"/>
                  <a:gd name="connsiteY0" fmla="*/ 0 h 693755"/>
                  <a:gd name="connsiteX1" fmla="*/ 0 w 693826"/>
                  <a:gd name="connsiteY1" fmla="*/ 346842 h 693755"/>
                  <a:gd name="connsiteX2" fmla="*/ 346913 w 693826"/>
                  <a:gd name="connsiteY2" fmla="*/ 693755 h 693755"/>
                  <a:gd name="connsiteX3" fmla="*/ 693827 w 693826"/>
                  <a:gd name="connsiteY3" fmla="*/ 346842 h 693755"/>
                  <a:gd name="connsiteX4" fmla="*/ 346842 w 693826"/>
                  <a:gd name="connsiteY4" fmla="*/ 0 h 693755"/>
                  <a:gd name="connsiteX5" fmla="*/ 536718 w 693826"/>
                  <a:gd name="connsiteY5" fmla="*/ 419387 h 693755"/>
                  <a:gd name="connsiteX6" fmla="*/ 533784 w 693826"/>
                  <a:gd name="connsiteY6" fmla="*/ 436271 h 693755"/>
                  <a:gd name="connsiteX7" fmla="*/ 520477 w 693826"/>
                  <a:gd name="connsiteY7" fmla="*/ 455874 h 693755"/>
                  <a:gd name="connsiteX8" fmla="*/ 470540 w 693826"/>
                  <a:gd name="connsiteY8" fmla="*/ 489213 h 693755"/>
                  <a:gd name="connsiteX9" fmla="*/ 416382 w 693826"/>
                  <a:gd name="connsiteY9" fmla="*/ 501018 h 693755"/>
                  <a:gd name="connsiteX10" fmla="*/ 367089 w 693826"/>
                  <a:gd name="connsiteY10" fmla="*/ 475548 h 693755"/>
                  <a:gd name="connsiteX11" fmla="*/ 430691 w 693826"/>
                  <a:gd name="connsiteY11" fmla="*/ 392773 h 693755"/>
                  <a:gd name="connsiteX12" fmla="*/ 489642 w 693826"/>
                  <a:gd name="connsiteY12" fmla="*/ 381111 h 693755"/>
                  <a:gd name="connsiteX13" fmla="*/ 500946 w 693826"/>
                  <a:gd name="connsiteY13" fmla="*/ 382470 h 693755"/>
                  <a:gd name="connsiteX14" fmla="*/ 500946 w 693826"/>
                  <a:gd name="connsiteY14" fmla="*/ 251904 h 693755"/>
                  <a:gd name="connsiteX15" fmla="*/ 299480 w 693826"/>
                  <a:gd name="connsiteY15" fmla="*/ 283955 h 693755"/>
                  <a:gd name="connsiteX16" fmla="*/ 299480 w 693826"/>
                  <a:gd name="connsiteY16" fmla="*/ 463958 h 693755"/>
                  <a:gd name="connsiteX17" fmla="*/ 299337 w 693826"/>
                  <a:gd name="connsiteY17" fmla="*/ 470325 h 693755"/>
                  <a:gd name="connsiteX18" fmla="*/ 283168 w 693826"/>
                  <a:gd name="connsiteY18" fmla="*/ 503092 h 693755"/>
                  <a:gd name="connsiteX19" fmla="*/ 233231 w 693826"/>
                  <a:gd name="connsiteY19" fmla="*/ 536431 h 693755"/>
                  <a:gd name="connsiteX20" fmla="*/ 179073 w 693826"/>
                  <a:gd name="connsiteY20" fmla="*/ 548236 h 693755"/>
                  <a:gd name="connsiteX21" fmla="*/ 129779 w 693826"/>
                  <a:gd name="connsiteY21" fmla="*/ 522767 h 693755"/>
                  <a:gd name="connsiteX22" fmla="*/ 193381 w 693826"/>
                  <a:gd name="connsiteY22" fmla="*/ 439991 h 693755"/>
                  <a:gd name="connsiteX23" fmla="*/ 263637 w 693826"/>
                  <a:gd name="connsiteY23" fmla="*/ 429617 h 693755"/>
                  <a:gd name="connsiteX24" fmla="*/ 263637 w 693826"/>
                  <a:gd name="connsiteY24" fmla="*/ 229010 h 693755"/>
                  <a:gd name="connsiteX25" fmla="*/ 313145 w 693826"/>
                  <a:gd name="connsiteY25" fmla="*/ 170988 h 693755"/>
                  <a:gd name="connsiteX26" fmla="*/ 468895 w 693826"/>
                  <a:gd name="connsiteY26" fmla="*/ 146163 h 693755"/>
                  <a:gd name="connsiteX27" fmla="*/ 516256 w 693826"/>
                  <a:gd name="connsiteY27" fmla="*/ 159470 h 693755"/>
                  <a:gd name="connsiteX28" fmla="*/ 536861 w 693826"/>
                  <a:gd name="connsiteY28" fmla="*/ 204113 h 693755"/>
                  <a:gd name="connsiteX29" fmla="*/ 536861 w 693826"/>
                  <a:gd name="connsiteY29" fmla="*/ 419172 h 693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693826" h="693755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755"/>
                      <a:pt x="346913" y="693755"/>
                    </a:cubicBezTo>
                    <a:cubicBezTo>
                      <a:pt x="538220" y="693755"/>
                      <a:pt x="693827" y="538149"/>
                      <a:pt x="693827" y="346842"/>
                    </a:cubicBezTo>
                    <a:cubicBezTo>
                      <a:pt x="693827" y="155535"/>
                      <a:pt x="538149" y="0"/>
                      <a:pt x="346842" y="0"/>
                    </a:cubicBezTo>
                    <a:close/>
                    <a:moveTo>
                      <a:pt x="536718" y="419387"/>
                    </a:moveTo>
                    <a:cubicBezTo>
                      <a:pt x="536718" y="425182"/>
                      <a:pt x="536360" y="430977"/>
                      <a:pt x="533784" y="436271"/>
                    </a:cubicBezTo>
                    <a:cubicBezTo>
                      <a:pt x="530279" y="443354"/>
                      <a:pt x="525772" y="450007"/>
                      <a:pt x="520477" y="455874"/>
                    </a:cubicBezTo>
                    <a:cubicBezTo>
                      <a:pt x="508530" y="469038"/>
                      <a:pt x="490787" y="480842"/>
                      <a:pt x="470540" y="489213"/>
                    </a:cubicBezTo>
                    <a:cubicBezTo>
                      <a:pt x="452010" y="496868"/>
                      <a:pt x="432980" y="501018"/>
                      <a:pt x="416382" y="501018"/>
                    </a:cubicBezTo>
                    <a:cubicBezTo>
                      <a:pt x="397566" y="501018"/>
                      <a:pt x="374958" y="494650"/>
                      <a:pt x="367089" y="475548"/>
                    </a:cubicBezTo>
                    <a:cubicBezTo>
                      <a:pt x="355570" y="447575"/>
                      <a:pt x="382256" y="412805"/>
                      <a:pt x="430691" y="392773"/>
                    </a:cubicBezTo>
                    <a:cubicBezTo>
                      <a:pt x="451009" y="384402"/>
                      <a:pt x="471899" y="380252"/>
                      <a:pt x="489642" y="381111"/>
                    </a:cubicBezTo>
                    <a:cubicBezTo>
                      <a:pt x="493792" y="381326"/>
                      <a:pt x="497512" y="381755"/>
                      <a:pt x="500946" y="382470"/>
                    </a:cubicBezTo>
                    <a:lnTo>
                      <a:pt x="500946" y="251904"/>
                    </a:lnTo>
                    <a:lnTo>
                      <a:pt x="299480" y="283955"/>
                    </a:lnTo>
                    <a:lnTo>
                      <a:pt x="299480" y="463958"/>
                    </a:lnTo>
                    <a:cubicBezTo>
                      <a:pt x="299480" y="466104"/>
                      <a:pt x="299480" y="468251"/>
                      <a:pt x="299337" y="470325"/>
                    </a:cubicBezTo>
                    <a:cubicBezTo>
                      <a:pt x="298622" y="479340"/>
                      <a:pt x="294544" y="490501"/>
                      <a:pt x="283168" y="503092"/>
                    </a:cubicBezTo>
                    <a:cubicBezTo>
                      <a:pt x="271221" y="516185"/>
                      <a:pt x="253478" y="528061"/>
                      <a:pt x="233231" y="536431"/>
                    </a:cubicBezTo>
                    <a:cubicBezTo>
                      <a:pt x="214701" y="544087"/>
                      <a:pt x="195671" y="548236"/>
                      <a:pt x="179073" y="548236"/>
                    </a:cubicBezTo>
                    <a:cubicBezTo>
                      <a:pt x="160042" y="548236"/>
                      <a:pt x="137792" y="542083"/>
                      <a:pt x="129779" y="522767"/>
                    </a:cubicBezTo>
                    <a:cubicBezTo>
                      <a:pt x="118189" y="494793"/>
                      <a:pt x="144947" y="460023"/>
                      <a:pt x="193381" y="439991"/>
                    </a:cubicBezTo>
                    <a:cubicBezTo>
                      <a:pt x="219709" y="429117"/>
                      <a:pt x="244535" y="425897"/>
                      <a:pt x="263637" y="429617"/>
                    </a:cubicBezTo>
                    <a:lnTo>
                      <a:pt x="263637" y="229010"/>
                    </a:lnTo>
                    <a:cubicBezTo>
                      <a:pt x="263637" y="199963"/>
                      <a:pt x="284456" y="175567"/>
                      <a:pt x="313145" y="170988"/>
                    </a:cubicBezTo>
                    <a:lnTo>
                      <a:pt x="468895" y="146163"/>
                    </a:lnTo>
                    <a:cubicBezTo>
                      <a:pt x="486423" y="143373"/>
                      <a:pt x="502735" y="147951"/>
                      <a:pt x="516256" y="159470"/>
                    </a:cubicBezTo>
                    <a:cubicBezTo>
                      <a:pt x="529778" y="170988"/>
                      <a:pt x="536861" y="186442"/>
                      <a:pt x="536861" y="204113"/>
                    </a:cubicBezTo>
                    <a:lnTo>
                      <a:pt x="536861" y="419172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41" name="Forma Livre: Forma 140">
                <a:extLst>
                  <a:ext uri="{FF2B5EF4-FFF2-40B4-BE49-F238E27FC236}">
                    <a16:creationId xmlns:a16="http://schemas.microsoft.com/office/drawing/2014/main" id="{295C3FE6-F441-03DE-9E72-F697614A7425}"/>
                  </a:ext>
                </a:extLst>
              </p:cNvPr>
              <p:cNvSpPr/>
              <p:nvPr/>
            </p:nvSpPr>
            <p:spPr>
              <a:xfrm>
                <a:off x="10231247" y="2814258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42" name="Forma Livre: Forma 141">
                <a:extLst>
                  <a:ext uri="{FF2B5EF4-FFF2-40B4-BE49-F238E27FC236}">
                    <a16:creationId xmlns:a16="http://schemas.microsoft.com/office/drawing/2014/main" id="{1AAD2C30-8D41-5766-8486-BE463E3256EB}"/>
                  </a:ext>
                </a:extLst>
              </p:cNvPr>
              <p:cNvSpPr/>
              <p:nvPr/>
            </p:nvSpPr>
            <p:spPr>
              <a:xfrm>
                <a:off x="10394205" y="2995683"/>
                <a:ext cx="409602" cy="402868"/>
              </a:xfrm>
              <a:custGeom>
                <a:avLst/>
                <a:gdLst>
                  <a:gd name="connsiteX0" fmla="*/ 389141 w 409602"/>
                  <a:gd name="connsiteY0" fmla="*/ 14102 h 402868"/>
                  <a:gd name="connsiteX1" fmla="*/ 341779 w 409602"/>
                  <a:gd name="connsiteY1" fmla="*/ 795 h 402868"/>
                  <a:gd name="connsiteX2" fmla="*/ 186029 w 409602"/>
                  <a:gd name="connsiteY2" fmla="*/ 25621 h 402868"/>
                  <a:gd name="connsiteX3" fmla="*/ 136521 w 409602"/>
                  <a:gd name="connsiteY3" fmla="*/ 83642 h 402868"/>
                  <a:gd name="connsiteX4" fmla="*/ 136521 w 409602"/>
                  <a:gd name="connsiteY4" fmla="*/ 284250 h 402868"/>
                  <a:gd name="connsiteX5" fmla="*/ 66266 w 409602"/>
                  <a:gd name="connsiteY5" fmla="*/ 294624 h 402868"/>
                  <a:gd name="connsiteX6" fmla="*/ 2664 w 409602"/>
                  <a:gd name="connsiteY6" fmla="*/ 377399 h 402868"/>
                  <a:gd name="connsiteX7" fmla="*/ 51957 w 409602"/>
                  <a:gd name="connsiteY7" fmla="*/ 402868 h 402868"/>
                  <a:gd name="connsiteX8" fmla="*/ 106115 w 409602"/>
                  <a:gd name="connsiteY8" fmla="*/ 391064 h 402868"/>
                  <a:gd name="connsiteX9" fmla="*/ 156053 w 409602"/>
                  <a:gd name="connsiteY9" fmla="*/ 357725 h 402868"/>
                  <a:gd name="connsiteX10" fmla="*/ 172221 w 409602"/>
                  <a:gd name="connsiteY10" fmla="*/ 324958 h 402868"/>
                  <a:gd name="connsiteX11" fmla="*/ 172365 w 409602"/>
                  <a:gd name="connsiteY11" fmla="*/ 318591 h 402868"/>
                  <a:gd name="connsiteX12" fmla="*/ 172365 w 409602"/>
                  <a:gd name="connsiteY12" fmla="*/ 138588 h 402868"/>
                  <a:gd name="connsiteX13" fmla="*/ 373830 w 409602"/>
                  <a:gd name="connsiteY13" fmla="*/ 106536 h 402868"/>
                  <a:gd name="connsiteX14" fmla="*/ 373830 w 409602"/>
                  <a:gd name="connsiteY14" fmla="*/ 237103 h 402868"/>
                  <a:gd name="connsiteX15" fmla="*/ 362527 w 409602"/>
                  <a:gd name="connsiteY15" fmla="*/ 235743 h 402868"/>
                  <a:gd name="connsiteX16" fmla="*/ 303575 w 409602"/>
                  <a:gd name="connsiteY16" fmla="*/ 247405 h 402868"/>
                  <a:gd name="connsiteX17" fmla="*/ 239973 w 409602"/>
                  <a:gd name="connsiteY17" fmla="*/ 330181 h 402868"/>
                  <a:gd name="connsiteX18" fmla="*/ 289266 w 409602"/>
                  <a:gd name="connsiteY18" fmla="*/ 355650 h 402868"/>
                  <a:gd name="connsiteX19" fmla="*/ 343425 w 409602"/>
                  <a:gd name="connsiteY19" fmla="*/ 343845 h 402868"/>
                  <a:gd name="connsiteX20" fmla="*/ 393362 w 409602"/>
                  <a:gd name="connsiteY20" fmla="*/ 310506 h 402868"/>
                  <a:gd name="connsiteX21" fmla="*/ 406669 w 409602"/>
                  <a:gd name="connsiteY21" fmla="*/ 290903 h 402868"/>
                  <a:gd name="connsiteX22" fmla="*/ 409602 w 409602"/>
                  <a:gd name="connsiteY22" fmla="*/ 274019 h 402868"/>
                  <a:gd name="connsiteX23" fmla="*/ 409602 w 409602"/>
                  <a:gd name="connsiteY23" fmla="*/ 58960 h 402868"/>
                  <a:gd name="connsiteX24" fmla="*/ 388998 w 409602"/>
                  <a:gd name="connsiteY24" fmla="*/ 14317 h 402868"/>
                  <a:gd name="connsiteX25" fmla="*/ 92451 w 409602"/>
                  <a:gd name="connsiteY25" fmla="*/ 357796 h 402868"/>
                  <a:gd name="connsiteX26" fmla="*/ 35932 w 409602"/>
                  <a:gd name="connsiteY26" fmla="*/ 363520 h 402868"/>
                  <a:gd name="connsiteX27" fmla="*/ 80002 w 409602"/>
                  <a:gd name="connsiteY27" fmla="*/ 327677 h 402868"/>
                  <a:gd name="connsiteX28" fmla="*/ 136521 w 409602"/>
                  <a:gd name="connsiteY28" fmla="*/ 321953 h 402868"/>
                  <a:gd name="connsiteX29" fmla="*/ 92451 w 409602"/>
                  <a:gd name="connsiteY29" fmla="*/ 357796 h 402868"/>
                  <a:gd name="connsiteX30" fmla="*/ 373830 w 409602"/>
                  <a:gd name="connsiteY30" fmla="*/ 274806 h 402868"/>
                  <a:gd name="connsiteX31" fmla="*/ 329760 w 409602"/>
                  <a:gd name="connsiteY31" fmla="*/ 310578 h 402868"/>
                  <a:gd name="connsiteX32" fmla="*/ 273241 w 409602"/>
                  <a:gd name="connsiteY32" fmla="*/ 316301 h 402868"/>
                  <a:gd name="connsiteX33" fmla="*/ 317311 w 409602"/>
                  <a:gd name="connsiteY33" fmla="*/ 280458 h 402868"/>
                  <a:gd name="connsiteX34" fmla="*/ 373830 w 409602"/>
                  <a:gd name="connsiteY34" fmla="*/ 274734 h 402868"/>
                  <a:gd name="connsiteX35" fmla="*/ 373830 w 409602"/>
                  <a:gd name="connsiteY35" fmla="*/ 274734 h 402868"/>
                  <a:gd name="connsiteX36" fmla="*/ 373830 w 409602"/>
                  <a:gd name="connsiteY36" fmla="*/ 70121 h 402868"/>
                  <a:gd name="connsiteX37" fmla="*/ 172365 w 409602"/>
                  <a:gd name="connsiteY37" fmla="*/ 102172 h 402868"/>
                  <a:gd name="connsiteX38" fmla="*/ 172365 w 409602"/>
                  <a:gd name="connsiteY38" fmla="*/ 83642 h 402868"/>
                  <a:gd name="connsiteX39" fmla="*/ 191610 w 409602"/>
                  <a:gd name="connsiteY39" fmla="*/ 61106 h 402868"/>
                  <a:gd name="connsiteX40" fmla="*/ 347359 w 409602"/>
                  <a:gd name="connsiteY40" fmla="*/ 36281 h 402868"/>
                  <a:gd name="connsiteX41" fmla="*/ 365746 w 409602"/>
                  <a:gd name="connsiteY41" fmla="*/ 41432 h 402868"/>
                  <a:gd name="connsiteX42" fmla="*/ 373759 w 409602"/>
                  <a:gd name="connsiteY42" fmla="*/ 58817 h 402868"/>
                  <a:gd name="connsiteX43" fmla="*/ 373759 w 409602"/>
                  <a:gd name="connsiteY43" fmla="*/ 70049 h 402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409602" h="402868">
                    <a:moveTo>
                      <a:pt x="389141" y="14102"/>
                    </a:moveTo>
                    <a:cubicBezTo>
                      <a:pt x="375691" y="2584"/>
                      <a:pt x="359307" y="-1995"/>
                      <a:pt x="341779" y="795"/>
                    </a:cubicBezTo>
                    <a:lnTo>
                      <a:pt x="186029" y="25621"/>
                    </a:lnTo>
                    <a:cubicBezTo>
                      <a:pt x="157340" y="30200"/>
                      <a:pt x="136521" y="54596"/>
                      <a:pt x="136521" y="83642"/>
                    </a:cubicBezTo>
                    <a:lnTo>
                      <a:pt x="136521" y="284250"/>
                    </a:lnTo>
                    <a:cubicBezTo>
                      <a:pt x="117419" y="280458"/>
                      <a:pt x="92594" y="283749"/>
                      <a:pt x="66266" y="294624"/>
                    </a:cubicBezTo>
                    <a:cubicBezTo>
                      <a:pt x="17831" y="314656"/>
                      <a:pt x="-8855" y="349426"/>
                      <a:pt x="2664" y="377399"/>
                    </a:cubicBezTo>
                    <a:cubicBezTo>
                      <a:pt x="10677" y="396716"/>
                      <a:pt x="32927" y="402868"/>
                      <a:pt x="51957" y="402868"/>
                    </a:cubicBezTo>
                    <a:cubicBezTo>
                      <a:pt x="68627" y="402868"/>
                      <a:pt x="87657" y="398719"/>
                      <a:pt x="106115" y="391064"/>
                    </a:cubicBezTo>
                    <a:cubicBezTo>
                      <a:pt x="126362" y="382693"/>
                      <a:pt x="144105" y="370817"/>
                      <a:pt x="156053" y="357725"/>
                    </a:cubicBezTo>
                    <a:cubicBezTo>
                      <a:pt x="167500" y="345133"/>
                      <a:pt x="171506" y="333972"/>
                      <a:pt x="172221" y="324958"/>
                    </a:cubicBezTo>
                    <a:cubicBezTo>
                      <a:pt x="172365" y="322812"/>
                      <a:pt x="172365" y="320665"/>
                      <a:pt x="172365" y="318591"/>
                    </a:cubicBezTo>
                    <a:lnTo>
                      <a:pt x="172365" y="138588"/>
                    </a:lnTo>
                    <a:lnTo>
                      <a:pt x="373830" y="106536"/>
                    </a:lnTo>
                    <a:lnTo>
                      <a:pt x="373830" y="237103"/>
                    </a:lnTo>
                    <a:cubicBezTo>
                      <a:pt x="370396" y="236459"/>
                      <a:pt x="366676" y="235958"/>
                      <a:pt x="362527" y="235743"/>
                    </a:cubicBezTo>
                    <a:cubicBezTo>
                      <a:pt x="344784" y="234885"/>
                      <a:pt x="323893" y="239034"/>
                      <a:pt x="303575" y="247405"/>
                    </a:cubicBezTo>
                    <a:cubicBezTo>
                      <a:pt x="255140" y="267437"/>
                      <a:pt x="228454" y="302207"/>
                      <a:pt x="239973" y="330181"/>
                    </a:cubicBezTo>
                    <a:cubicBezTo>
                      <a:pt x="247843" y="349283"/>
                      <a:pt x="270450" y="355650"/>
                      <a:pt x="289266" y="355650"/>
                    </a:cubicBezTo>
                    <a:cubicBezTo>
                      <a:pt x="305936" y="355650"/>
                      <a:pt x="324966" y="351572"/>
                      <a:pt x="343425" y="343845"/>
                    </a:cubicBezTo>
                    <a:cubicBezTo>
                      <a:pt x="363743" y="335475"/>
                      <a:pt x="381414" y="323599"/>
                      <a:pt x="393362" y="310506"/>
                    </a:cubicBezTo>
                    <a:cubicBezTo>
                      <a:pt x="398656" y="304640"/>
                      <a:pt x="403235" y="298058"/>
                      <a:pt x="406669" y="290903"/>
                    </a:cubicBezTo>
                    <a:cubicBezTo>
                      <a:pt x="409244" y="285609"/>
                      <a:pt x="409602" y="279814"/>
                      <a:pt x="409602" y="274019"/>
                    </a:cubicBezTo>
                    <a:lnTo>
                      <a:pt x="409602" y="58960"/>
                    </a:lnTo>
                    <a:cubicBezTo>
                      <a:pt x="409602" y="41217"/>
                      <a:pt x="402448" y="25764"/>
                      <a:pt x="388998" y="14317"/>
                    </a:cubicBezTo>
                    <a:close/>
                    <a:moveTo>
                      <a:pt x="92451" y="357796"/>
                    </a:moveTo>
                    <a:cubicBezTo>
                      <a:pt x="61472" y="370603"/>
                      <a:pt x="39723" y="367168"/>
                      <a:pt x="35932" y="363520"/>
                    </a:cubicBezTo>
                    <a:cubicBezTo>
                      <a:pt x="36075" y="358297"/>
                      <a:pt x="49024" y="340483"/>
                      <a:pt x="80002" y="327677"/>
                    </a:cubicBezTo>
                    <a:cubicBezTo>
                      <a:pt x="110980" y="314870"/>
                      <a:pt x="132730" y="318304"/>
                      <a:pt x="136521" y="321953"/>
                    </a:cubicBezTo>
                    <a:cubicBezTo>
                      <a:pt x="136378" y="327176"/>
                      <a:pt x="123429" y="344990"/>
                      <a:pt x="92451" y="357796"/>
                    </a:cubicBezTo>
                    <a:close/>
                    <a:moveTo>
                      <a:pt x="373830" y="274806"/>
                    </a:moveTo>
                    <a:cubicBezTo>
                      <a:pt x="373616" y="280100"/>
                      <a:pt x="360595" y="297843"/>
                      <a:pt x="329760" y="310578"/>
                    </a:cubicBezTo>
                    <a:cubicBezTo>
                      <a:pt x="298782" y="323384"/>
                      <a:pt x="277032" y="319950"/>
                      <a:pt x="273241" y="316301"/>
                    </a:cubicBezTo>
                    <a:cubicBezTo>
                      <a:pt x="273384" y="311078"/>
                      <a:pt x="286333" y="293264"/>
                      <a:pt x="317311" y="280458"/>
                    </a:cubicBezTo>
                    <a:cubicBezTo>
                      <a:pt x="348218" y="267652"/>
                      <a:pt x="370039" y="271086"/>
                      <a:pt x="373830" y="274734"/>
                    </a:cubicBezTo>
                    <a:lnTo>
                      <a:pt x="373830" y="274734"/>
                    </a:lnTo>
                    <a:close/>
                    <a:moveTo>
                      <a:pt x="373830" y="70121"/>
                    </a:moveTo>
                    <a:lnTo>
                      <a:pt x="172365" y="102172"/>
                    </a:lnTo>
                    <a:lnTo>
                      <a:pt x="172365" y="83642"/>
                    </a:lnTo>
                    <a:cubicBezTo>
                      <a:pt x="172365" y="72339"/>
                      <a:pt x="180449" y="62895"/>
                      <a:pt x="191610" y="61106"/>
                    </a:cubicBezTo>
                    <a:lnTo>
                      <a:pt x="347359" y="36281"/>
                    </a:lnTo>
                    <a:cubicBezTo>
                      <a:pt x="354371" y="35136"/>
                      <a:pt x="360380" y="36853"/>
                      <a:pt x="365746" y="41432"/>
                    </a:cubicBezTo>
                    <a:cubicBezTo>
                      <a:pt x="371112" y="46011"/>
                      <a:pt x="373759" y="51734"/>
                      <a:pt x="373759" y="58817"/>
                    </a:cubicBezTo>
                    <a:lnTo>
                      <a:pt x="373759" y="70049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143" name="Gráfico 57">
              <a:extLst>
                <a:ext uri="{FF2B5EF4-FFF2-40B4-BE49-F238E27FC236}">
                  <a16:creationId xmlns:a16="http://schemas.microsoft.com/office/drawing/2014/main" id="{34B347DC-D0B4-E401-FAE5-88F6BF60773D}"/>
                </a:ext>
              </a:extLst>
            </p:cNvPr>
            <p:cNvGrpSpPr/>
            <p:nvPr/>
          </p:nvGrpSpPr>
          <p:grpSpPr>
            <a:xfrm>
              <a:off x="9535322" y="3046418"/>
              <a:ext cx="765513" cy="765513"/>
              <a:chOff x="9172512" y="2795366"/>
              <a:chExt cx="765513" cy="765513"/>
            </a:xfrm>
          </p:grpSpPr>
          <p:sp>
            <p:nvSpPr>
              <p:cNvPr id="144" name="Forma Livre: Forma 143">
                <a:extLst>
                  <a:ext uri="{FF2B5EF4-FFF2-40B4-BE49-F238E27FC236}">
                    <a16:creationId xmlns:a16="http://schemas.microsoft.com/office/drawing/2014/main" id="{BFEA5B91-5CCE-89C5-855E-98093AA527A8}"/>
                  </a:ext>
                </a:extLst>
              </p:cNvPr>
              <p:cNvSpPr/>
              <p:nvPr/>
            </p:nvSpPr>
            <p:spPr>
              <a:xfrm>
                <a:off x="9555268" y="3006060"/>
                <a:ext cx="91503" cy="137291"/>
              </a:xfrm>
              <a:custGeom>
                <a:avLst/>
                <a:gdLst>
                  <a:gd name="connsiteX0" fmla="*/ 0 w 91503"/>
                  <a:gd name="connsiteY0" fmla="*/ 137292 h 137291"/>
                  <a:gd name="connsiteX1" fmla="*/ 91504 w 91503"/>
                  <a:gd name="connsiteY1" fmla="*/ 68682 h 137291"/>
                  <a:gd name="connsiteX2" fmla="*/ 0 w 91503"/>
                  <a:gd name="connsiteY2" fmla="*/ 0 h 137291"/>
                  <a:gd name="connsiteX3" fmla="*/ 0 w 91503"/>
                  <a:gd name="connsiteY3" fmla="*/ 137292 h 1372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1503" h="137291">
                    <a:moveTo>
                      <a:pt x="0" y="137292"/>
                    </a:moveTo>
                    <a:lnTo>
                      <a:pt x="91504" y="68682"/>
                    </a:lnTo>
                    <a:lnTo>
                      <a:pt x="0" y="0"/>
                    </a:lnTo>
                    <a:lnTo>
                      <a:pt x="0" y="137292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45" name="Forma Livre: Forma 144">
                <a:extLst>
                  <a:ext uri="{FF2B5EF4-FFF2-40B4-BE49-F238E27FC236}">
                    <a16:creationId xmlns:a16="http://schemas.microsoft.com/office/drawing/2014/main" id="{D84B91BF-924A-65EC-A8C0-13700AD0F646}"/>
                  </a:ext>
                </a:extLst>
              </p:cNvPr>
              <p:cNvSpPr/>
              <p:nvPr/>
            </p:nvSpPr>
            <p:spPr>
              <a:xfrm>
                <a:off x="9208426" y="2831280"/>
                <a:ext cx="693826" cy="693755"/>
              </a:xfrm>
              <a:custGeom>
                <a:avLst/>
                <a:gdLst>
                  <a:gd name="connsiteX0" fmla="*/ 346842 w 693826"/>
                  <a:gd name="connsiteY0" fmla="*/ 0 h 693755"/>
                  <a:gd name="connsiteX1" fmla="*/ 0 w 693826"/>
                  <a:gd name="connsiteY1" fmla="*/ 346842 h 693755"/>
                  <a:gd name="connsiteX2" fmla="*/ 346913 w 693826"/>
                  <a:gd name="connsiteY2" fmla="*/ 693755 h 693755"/>
                  <a:gd name="connsiteX3" fmla="*/ 693827 w 693826"/>
                  <a:gd name="connsiteY3" fmla="*/ 346842 h 693755"/>
                  <a:gd name="connsiteX4" fmla="*/ 346842 w 693826"/>
                  <a:gd name="connsiteY4" fmla="*/ 0 h 693755"/>
                  <a:gd name="connsiteX5" fmla="*/ 477265 w 693826"/>
                  <a:gd name="connsiteY5" fmla="*/ 435627 h 693755"/>
                  <a:gd name="connsiteX6" fmla="*/ 484133 w 693826"/>
                  <a:gd name="connsiteY6" fmla="*/ 449363 h 693755"/>
                  <a:gd name="connsiteX7" fmla="*/ 477265 w 693826"/>
                  <a:gd name="connsiteY7" fmla="*/ 463100 h 693755"/>
                  <a:gd name="connsiteX8" fmla="*/ 339974 w 693826"/>
                  <a:gd name="connsiteY8" fmla="*/ 566050 h 693755"/>
                  <a:gd name="connsiteX9" fmla="*/ 322016 w 693826"/>
                  <a:gd name="connsiteY9" fmla="*/ 567696 h 693755"/>
                  <a:gd name="connsiteX10" fmla="*/ 312501 w 693826"/>
                  <a:gd name="connsiteY10" fmla="*/ 552314 h 693755"/>
                  <a:gd name="connsiteX11" fmla="*/ 312501 w 693826"/>
                  <a:gd name="connsiteY11" fmla="*/ 380753 h 693755"/>
                  <a:gd name="connsiteX12" fmla="*/ 237023 w 693826"/>
                  <a:gd name="connsiteY12" fmla="*/ 437416 h 693755"/>
                  <a:gd name="connsiteX13" fmla="*/ 212984 w 693826"/>
                  <a:gd name="connsiteY13" fmla="*/ 433982 h 693755"/>
                  <a:gd name="connsiteX14" fmla="*/ 216418 w 693826"/>
                  <a:gd name="connsiteY14" fmla="*/ 409943 h 693755"/>
                  <a:gd name="connsiteX15" fmla="*/ 301054 w 693826"/>
                  <a:gd name="connsiteY15" fmla="*/ 346484 h 693755"/>
                  <a:gd name="connsiteX16" fmla="*/ 216418 w 693826"/>
                  <a:gd name="connsiteY16" fmla="*/ 283025 h 693755"/>
                  <a:gd name="connsiteX17" fmla="*/ 212984 w 693826"/>
                  <a:gd name="connsiteY17" fmla="*/ 258987 h 693755"/>
                  <a:gd name="connsiteX18" fmla="*/ 237023 w 693826"/>
                  <a:gd name="connsiteY18" fmla="*/ 255553 h 693755"/>
                  <a:gd name="connsiteX19" fmla="*/ 312501 w 693826"/>
                  <a:gd name="connsiteY19" fmla="*/ 312215 h 693755"/>
                  <a:gd name="connsiteX20" fmla="*/ 312501 w 693826"/>
                  <a:gd name="connsiteY20" fmla="*/ 140654 h 693755"/>
                  <a:gd name="connsiteX21" fmla="*/ 322016 w 693826"/>
                  <a:gd name="connsiteY21" fmla="*/ 125272 h 693755"/>
                  <a:gd name="connsiteX22" fmla="*/ 339974 w 693826"/>
                  <a:gd name="connsiteY22" fmla="*/ 126918 h 693755"/>
                  <a:gd name="connsiteX23" fmla="*/ 477265 w 693826"/>
                  <a:gd name="connsiteY23" fmla="*/ 229869 h 693755"/>
                  <a:gd name="connsiteX24" fmla="*/ 484133 w 693826"/>
                  <a:gd name="connsiteY24" fmla="*/ 243605 h 693755"/>
                  <a:gd name="connsiteX25" fmla="*/ 477265 w 693826"/>
                  <a:gd name="connsiteY25" fmla="*/ 257341 h 693755"/>
                  <a:gd name="connsiteX26" fmla="*/ 358289 w 693826"/>
                  <a:gd name="connsiteY26" fmla="*/ 346556 h 693755"/>
                  <a:gd name="connsiteX27" fmla="*/ 477265 w 693826"/>
                  <a:gd name="connsiteY27" fmla="*/ 435770 h 693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693826" h="693755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755"/>
                      <a:pt x="346913" y="693755"/>
                    </a:cubicBezTo>
                    <a:cubicBezTo>
                      <a:pt x="538220" y="693755"/>
                      <a:pt x="693827" y="538149"/>
                      <a:pt x="693827" y="346842"/>
                    </a:cubicBezTo>
                    <a:cubicBezTo>
                      <a:pt x="693827" y="155535"/>
                      <a:pt x="538149" y="0"/>
                      <a:pt x="346842" y="0"/>
                    </a:cubicBezTo>
                    <a:close/>
                    <a:moveTo>
                      <a:pt x="477265" y="435627"/>
                    </a:moveTo>
                    <a:cubicBezTo>
                      <a:pt x="481629" y="438846"/>
                      <a:pt x="484133" y="443926"/>
                      <a:pt x="484133" y="449363"/>
                    </a:cubicBezTo>
                    <a:cubicBezTo>
                      <a:pt x="484133" y="454801"/>
                      <a:pt x="481558" y="459880"/>
                      <a:pt x="477265" y="463100"/>
                    </a:cubicBezTo>
                    <a:lnTo>
                      <a:pt x="339974" y="566050"/>
                    </a:lnTo>
                    <a:cubicBezTo>
                      <a:pt x="334751" y="569914"/>
                      <a:pt x="327811" y="570558"/>
                      <a:pt x="322016" y="567696"/>
                    </a:cubicBezTo>
                    <a:cubicBezTo>
                      <a:pt x="316221" y="564763"/>
                      <a:pt x="312501" y="558825"/>
                      <a:pt x="312501" y="552314"/>
                    </a:cubicBezTo>
                    <a:lnTo>
                      <a:pt x="312501" y="380753"/>
                    </a:lnTo>
                    <a:lnTo>
                      <a:pt x="237023" y="437416"/>
                    </a:lnTo>
                    <a:cubicBezTo>
                      <a:pt x="229439" y="443067"/>
                      <a:pt x="218708" y="441565"/>
                      <a:pt x="212984" y="433982"/>
                    </a:cubicBezTo>
                    <a:cubicBezTo>
                      <a:pt x="207332" y="426398"/>
                      <a:pt x="208835" y="415666"/>
                      <a:pt x="216418" y="409943"/>
                    </a:cubicBezTo>
                    <a:lnTo>
                      <a:pt x="301054" y="346484"/>
                    </a:lnTo>
                    <a:lnTo>
                      <a:pt x="216418" y="283025"/>
                    </a:lnTo>
                    <a:cubicBezTo>
                      <a:pt x="208835" y="277373"/>
                      <a:pt x="207332" y="266570"/>
                      <a:pt x="212984" y="258987"/>
                    </a:cubicBezTo>
                    <a:cubicBezTo>
                      <a:pt x="218636" y="251403"/>
                      <a:pt x="229439" y="249901"/>
                      <a:pt x="237023" y="255553"/>
                    </a:cubicBezTo>
                    <a:lnTo>
                      <a:pt x="312501" y="312215"/>
                    </a:lnTo>
                    <a:lnTo>
                      <a:pt x="312501" y="140654"/>
                    </a:lnTo>
                    <a:cubicBezTo>
                      <a:pt x="312501" y="134144"/>
                      <a:pt x="316150" y="128206"/>
                      <a:pt x="322016" y="125272"/>
                    </a:cubicBezTo>
                    <a:cubicBezTo>
                      <a:pt x="327811" y="122339"/>
                      <a:pt x="334751" y="122983"/>
                      <a:pt x="339974" y="126918"/>
                    </a:cubicBezTo>
                    <a:lnTo>
                      <a:pt x="477265" y="229869"/>
                    </a:lnTo>
                    <a:cubicBezTo>
                      <a:pt x="481629" y="233088"/>
                      <a:pt x="484133" y="238168"/>
                      <a:pt x="484133" y="243605"/>
                    </a:cubicBezTo>
                    <a:cubicBezTo>
                      <a:pt x="484133" y="249042"/>
                      <a:pt x="481558" y="254122"/>
                      <a:pt x="477265" y="257341"/>
                    </a:cubicBezTo>
                    <a:lnTo>
                      <a:pt x="358289" y="346556"/>
                    </a:lnTo>
                    <a:lnTo>
                      <a:pt x="477265" y="435770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46" name="Forma Livre: Forma 145">
                <a:extLst>
                  <a:ext uri="{FF2B5EF4-FFF2-40B4-BE49-F238E27FC236}">
                    <a16:creationId xmlns:a16="http://schemas.microsoft.com/office/drawing/2014/main" id="{47DD7497-0993-D0B5-C325-7F041D4209BB}"/>
                  </a:ext>
                </a:extLst>
              </p:cNvPr>
              <p:cNvSpPr/>
              <p:nvPr/>
            </p:nvSpPr>
            <p:spPr>
              <a:xfrm>
                <a:off x="9555268" y="3211962"/>
                <a:ext cx="91503" cy="137291"/>
              </a:xfrm>
              <a:custGeom>
                <a:avLst/>
                <a:gdLst>
                  <a:gd name="connsiteX0" fmla="*/ 0 w 91503"/>
                  <a:gd name="connsiteY0" fmla="*/ 137292 h 137291"/>
                  <a:gd name="connsiteX1" fmla="*/ 91504 w 91503"/>
                  <a:gd name="connsiteY1" fmla="*/ 68682 h 137291"/>
                  <a:gd name="connsiteX2" fmla="*/ 0 w 91503"/>
                  <a:gd name="connsiteY2" fmla="*/ 0 h 137291"/>
                  <a:gd name="connsiteX3" fmla="*/ 0 w 91503"/>
                  <a:gd name="connsiteY3" fmla="*/ 137292 h 1372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1503" h="137291">
                    <a:moveTo>
                      <a:pt x="0" y="137292"/>
                    </a:moveTo>
                    <a:lnTo>
                      <a:pt x="91504" y="68682"/>
                    </a:lnTo>
                    <a:lnTo>
                      <a:pt x="0" y="0"/>
                    </a:lnTo>
                    <a:lnTo>
                      <a:pt x="0" y="137292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47" name="Forma Livre: Forma 146">
                <a:extLst>
                  <a:ext uri="{FF2B5EF4-FFF2-40B4-BE49-F238E27FC236}">
                    <a16:creationId xmlns:a16="http://schemas.microsoft.com/office/drawing/2014/main" id="{9618D5C0-768D-E861-769F-D3538B57C236}"/>
                  </a:ext>
                </a:extLst>
              </p:cNvPr>
              <p:cNvSpPr/>
              <p:nvPr/>
            </p:nvSpPr>
            <p:spPr>
              <a:xfrm>
                <a:off x="9172512" y="2795366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48" name="Forma Livre: Forma 147">
                <a:extLst>
                  <a:ext uri="{FF2B5EF4-FFF2-40B4-BE49-F238E27FC236}">
                    <a16:creationId xmlns:a16="http://schemas.microsoft.com/office/drawing/2014/main" id="{B64AA108-3FE8-5B8C-5B16-D093DDD30F41}"/>
                  </a:ext>
                </a:extLst>
              </p:cNvPr>
              <p:cNvSpPr/>
              <p:nvPr/>
            </p:nvSpPr>
            <p:spPr>
              <a:xfrm>
                <a:off x="9417993" y="2954637"/>
                <a:ext cx="274567" cy="446019"/>
              </a:xfrm>
              <a:custGeom>
                <a:avLst/>
                <a:gdLst>
                  <a:gd name="connsiteX0" fmla="*/ 274567 w 274567"/>
                  <a:gd name="connsiteY0" fmla="*/ 120105 h 446019"/>
                  <a:gd name="connsiteX1" fmla="*/ 267699 w 274567"/>
                  <a:gd name="connsiteY1" fmla="*/ 106368 h 446019"/>
                  <a:gd name="connsiteX2" fmla="*/ 130407 w 274567"/>
                  <a:gd name="connsiteY2" fmla="*/ 3418 h 446019"/>
                  <a:gd name="connsiteX3" fmla="*/ 112450 w 274567"/>
                  <a:gd name="connsiteY3" fmla="*/ 1772 h 446019"/>
                  <a:gd name="connsiteX4" fmla="*/ 102935 w 274567"/>
                  <a:gd name="connsiteY4" fmla="*/ 17154 h 446019"/>
                  <a:gd name="connsiteX5" fmla="*/ 102935 w 274567"/>
                  <a:gd name="connsiteY5" fmla="*/ 188715 h 446019"/>
                  <a:gd name="connsiteX6" fmla="*/ 27457 w 274567"/>
                  <a:gd name="connsiteY6" fmla="*/ 132052 h 446019"/>
                  <a:gd name="connsiteX7" fmla="*/ 3418 w 274567"/>
                  <a:gd name="connsiteY7" fmla="*/ 135486 h 446019"/>
                  <a:gd name="connsiteX8" fmla="*/ 6852 w 274567"/>
                  <a:gd name="connsiteY8" fmla="*/ 159525 h 446019"/>
                  <a:gd name="connsiteX9" fmla="*/ 91488 w 274567"/>
                  <a:gd name="connsiteY9" fmla="*/ 222984 h 446019"/>
                  <a:gd name="connsiteX10" fmla="*/ 6852 w 274567"/>
                  <a:gd name="connsiteY10" fmla="*/ 286443 h 446019"/>
                  <a:gd name="connsiteX11" fmla="*/ 3418 w 274567"/>
                  <a:gd name="connsiteY11" fmla="*/ 310481 h 446019"/>
                  <a:gd name="connsiteX12" fmla="*/ 27457 w 274567"/>
                  <a:gd name="connsiteY12" fmla="*/ 313915 h 446019"/>
                  <a:gd name="connsiteX13" fmla="*/ 102935 w 274567"/>
                  <a:gd name="connsiteY13" fmla="*/ 257253 h 446019"/>
                  <a:gd name="connsiteX14" fmla="*/ 102935 w 274567"/>
                  <a:gd name="connsiteY14" fmla="*/ 428814 h 446019"/>
                  <a:gd name="connsiteX15" fmla="*/ 112450 w 274567"/>
                  <a:gd name="connsiteY15" fmla="*/ 444196 h 446019"/>
                  <a:gd name="connsiteX16" fmla="*/ 130407 w 274567"/>
                  <a:gd name="connsiteY16" fmla="*/ 442550 h 446019"/>
                  <a:gd name="connsiteX17" fmla="*/ 267699 w 274567"/>
                  <a:gd name="connsiteY17" fmla="*/ 339599 h 446019"/>
                  <a:gd name="connsiteX18" fmla="*/ 274567 w 274567"/>
                  <a:gd name="connsiteY18" fmla="*/ 325863 h 446019"/>
                  <a:gd name="connsiteX19" fmla="*/ 267699 w 274567"/>
                  <a:gd name="connsiteY19" fmla="*/ 312127 h 446019"/>
                  <a:gd name="connsiteX20" fmla="*/ 148722 w 274567"/>
                  <a:gd name="connsiteY20" fmla="*/ 222912 h 446019"/>
                  <a:gd name="connsiteX21" fmla="*/ 267699 w 274567"/>
                  <a:gd name="connsiteY21" fmla="*/ 133698 h 446019"/>
                  <a:gd name="connsiteX22" fmla="*/ 274567 w 274567"/>
                  <a:gd name="connsiteY22" fmla="*/ 119962 h 446019"/>
                  <a:gd name="connsiteX23" fmla="*/ 228779 w 274567"/>
                  <a:gd name="connsiteY23" fmla="*/ 326006 h 446019"/>
                  <a:gd name="connsiteX24" fmla="*/ 137275 w 274567"/>
                  <a:gd name="connsiteY24" fmla="*/ 394616 h 446019"/>
                  <a:gd name="connsiteX25" fmla="*/ 137275 w 274567"/>
                  <a:gd name="connsiteY25" fmla="*/ 257325 h 446019"/>
                  <a:gd name="connsiteX26" fmla="*/ 228779 w 274567"/>
                  <a:gd name="connsiteY26" fmla="*/ 325935 h 446019"/>
                  <a:gd name="connsiteX27" fmla="*/ 137275 w 274567"/>
                  <a:gd name="connsiteY27" fmla="*/ 188715 h 446019"/>
                  <a:gd name="connsiteX28" fmla="*/ 137275 w 274567"/>
                  <a:gd name="connsiteY28" fmla="*/ 51423 h 446019"/>
                  <a:gd name="connsiteX29" fmla="*/ 228779 w 274567"/>
                  <a:gd name="connsiteY29" fmla="*/ 120033 h 446019"/>
                  <a:gd name="connsiteX30" fmla="*/ 137275 w 274567"/>
                  <a:gd name="connsiteY30" fmla="*/ 188643 h 4460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274567" h="446019">
                    <a:moveTo>
                      <a:pt x="274567" y="120105"/>
                    </a:moveTo>
                    <a:cubicBezTo>
                      <a:pt x="274567" y="114739"/>
                      <a:pt x="271991" y="109588"/>
                      <a:pt x="267699" y="106368"/>
                    </a:cubicBezTo>
                    <a:lnTo>
                      <a:pt x="130407" y="3418"/>
                    </a:lnTo>
                    <a:cubicBezTo>
                      <a:pt x="125185" y="-446"/>
                      <a:pt x="118245" y="-1090"/>
                      <a:pt x="112450" y="1772"/>
                    </a:cubicBezTo>
                    <a:cubicBezTo>
                      <a:pt x="106655" y="4705"/>
                      <a:pt x="102935" y="10643"/>
                      <a:pt x="102935" y="17154"/>
                    </a:cubicBezTo>
                    <a:lnTo>
                      <a:pt x="102935" y="188715"/>
                    </a:lnTo>
                    <a:lnTo>
                      <a:pt x="27457" y="132052"/>
                    </a:lnTo>
                    <a:cubicBezTo>
                      <a:pt x="19873" y="126400"/>
                      <a:pt x="9141" y="127903"/>
                      <a:pt x="3418" y="135486"/>
                    </a:cubicBezTo>
                    <a:cubicBezTo>
                      <a:pt x="-2234" y="143070"/>
                      <a:pt x="-731" y="153801"/>
                      <a:pt x="6852" y="159525"/>
                    </a:cubicBezTo>
                    <a:lnTo>
                      <a:pt x="91488" y="222984"/>
                    </a:lnTo>
                    <a:lnTo>
                      <a:pt x="6852" y="286443"/>
                    </a:lnTo>
                    <a:cubicBezTo>
                      <a:pt x="-731" y="292095"/>
                      <a:pt x="-2234" y="302898"/>
                      <a:pt x="3418" y="310481"/>
                    </a:cubicBezTo>
                    <a:cubicBezTo>
                      <a:pt x="9070" y="318065"/>
                      <a:pt x="19873" y="319639"/>
                      <a:pt x="27457" y="313915"/>
                    </a:cubicBezTo>
                    <a:lnTo>
                      <a:pt x="102935" y="257253"/>
                    </a:lnTo>
                    <a:lnTo>
                      <a:pt x="102935" y="428814"/>
                    </a:lnTo>
                    <a:cubicBezTo>
                      <a:pt x="102935" y="435324"/>
                      <a:pt x="106583" y="441262"/>
                      <a:pt x="112450" y="444196"/>
                    </a:cubicBezTo>
                    <a:cubicBezTo>
                      <a:pt x="118245" y="447129"/>
                      <a:pt x="125185" y="446485"/>
                      <a:pt x="130407" y="442550"/>
                    </a:cubicBezTo>
                    <a:lnTo>
                      <a:pt x="267699" y="339599"/>
                    </a:lnTo>
                    <a:cubicBezTo>
                      <a:pt x="272063" y="336380"/>
                      <a:pt x="274567" y="331300"/>
                      <a:pt x="274567" y="325863"/>
                    </a:cubicBezTo>
                    <a:cubicBezTo>
                      <a:pt x="274567" y="320426"/>
                      <a:pt x="271991" y="315346"/>
                      <a:pt x="267699" y="312127"/>
                    </a:cubicBezTo>
                    <a:lnTo>
                      <a:pt x="148722" y="222912"/>
                    </a:lnTo>
                    <a:lnTo>
                      <a:pt x="267699" y="133698"/>
                    </a:lnTo>
                    <a:cubicBezTo>
                      <a:pt x="272063" y="130478"/>
                      <a:pt x="274567" y="125399"/>
                      <a:pt x="274567" y="119962"/>
                    </a:cubicBezTo>
                    <a:close/>
                    <a:moveTo>
                      <a:pt x="228779" y="326006"/>
                    </a:moveTo>
                    <a:lnTo>
                      <a:pt x="137275" y="394616"/>
                    </a:lnTo>
                    <a:lnTo>
                      <a:pt x="137275" y="257325"/>
                    </a:lnTo>
                    <a:lnTo>
                      <a:pt x="228779" y="325935"/>
                    </a:lnTo>
                    <a:close/>
                    <a:moveTo>
                      <a:pt x="137275" y="188715"/>
                    </a:moveTo>
                    <a:lnTo>
                      <a:pt x="137275" y="51423"/>
                    </a:lnTo>
                    <a:lnTo>
                      <a:pt x="228779" y="120033"/>
                    </a:lnTo>
                    <a:lnTo>
                      <a:pt x="137275" y="188643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149" name="Gráfico 61">
              <a:extLst>
                <a:ext uri="{FF2B5EF4-FFF2-40B4-BE49-F238E27FC236}">
                  <a16:creationId xmlns:a16="http://schemas.microsoft.com/office/drawing/2014/main" id="{C529C620-BDED-B147-FA62-EBF91A38A3DC}"/>
                </a:ext>
              </a:extLst>
            </p:cNvPr>
            <p:cNvGrpSpPr/>
            <p:nvPr/>
          </p:nvGrpSpPr>
          <p:grpSpPr>
            <a:xfrm>
              <a:off x="8443507" y="3040047"/>
              <a:ext cx="765513" cy="765513"/>
              <a:chOff x="8215099" y="2795365"/>
              <a:chExt cx="765513" cy="765513"/>
            </a:xfrm>
          </p:grpSpPr>
          <p:sp>
            <p:nvSpPr>
              <p:cNvPr id="150" name="Forma Livre: Forma 149">
                <a:extLst>
                  <a:ext uri="{FF2B5EF4-FFF2-40B4-BE49-F238E27FC236}">
                    <a16:creationId xmlns:a16="http://schemas.microsoft.com/office/drawing/2014/main" id="{FDE60F08-EE31-4A55-685C-F3FAF146630B}"/>
                  </a:ext>
                </a:extLst>
              </p:cNvPr>
              <p:cNvSpPr/>
              <p:nvPr/>
            </p:nvSpPr>
            <p:spPr>
              <a:xfrm>
                <a:off x="8550422" y="3130688"/>
                <a:ext cx="235091" cy="235091"/>
              </a:xfrm>
              <a:custGeom>
                <a:avLst/>
                <a:gdLst>
                  <a:gd name="connsiteX0" fmla="*/ 227365 w 235091"/>
                  <a:gd name="connsiteY0" fmla="*/ 0 h 235091"/>
                  <a:gd name="connsiteX1" fmla="*/ 235091 w 235091"/>
                  <a:gd name="connsiteY1" fmla="*/ 7727 h 235091"/>
                  <a:gd name="connsiteX2" fmla="*/ 235091 w 235091"/>
                  <a:gd name="connsiteY2" fmla="*/ 227365 h 235091"/>
                  <a:gd name="connsiteX3" fmla="*/ 227365 w 235091"/>
                  <a:gd name="connsiteY3" fmla="*/ 235091 h 235091"/>
                  <a:gd name="connsiteX4" fmla="*/ 7727 w 235091"/>
                  <a:gd name="connsiteY4" fmla="*/ 235091 h 235091"/>
                  <a:gd name="connsiteX5" fmla="*/ 0 w 235091"/>
                  <a:gd name="connsiteY5" fmla="*/ 227365 h 235091"/>
                  <a:gd name="connsiteX6" fmla="*/ 0 w 235091"/>
                  <a:gd name="connsiteY6" fmla="*/ 7727 h 235091"/>
                  <a:gd name="connsiteX7" fmla="*/ 7727 w 235091"/>
                  <a:gd name="connsiteY7" fmla="*/ 0 h 2350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35091" h="235091">
                    <a:moveTo>
                      <a:pt x="227365" y="0"/>
                    </a:moveTo>
                    <a:cubicBezTo>
                      <a:pt x="231632" y="0"/>
                      <a:pt x="235091" y="3459"/>
                      <a:pt x="235091" y="7727"/>
                    </a:cubicBezTo>
                    <a:lnTo>
                      <a:pt x="235091" y="227365"/>
                    </a:lnTo>
                    <a:cubicBezTo>
                      <a:pt x="235091" y="231632"/>
                      <a:pt x="231632" y="235091"/>
                      <a:pt x="227365" y="235091"/>
                    </a:cubicBezTo>
                    <a:lnTo>
                      <a:pt x="7727" y="235091"/>
                    </a:lnTo>
                    <a:cubicBezTo>
                      <a:pt x="3459" y="235091"/>
                      <a:pt x="0" y="231632"/>
                      <a:pt x="0" y="227365"/>
                    </a:cubicBezTo>
                    <a:lnTo>
                      <a:pt x="0" y="7727"/>
                    </a:lnTo>
                    <a:cubicBezTo>
                      <a:pt x="0" y="3459"/>
                      <a:pt x="3459" y="0"/>
                      <a:pt x="7727" y="0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51" name="Forma Livre: Forma 150">
                <a:extLst>
                  <a:ext uri="{FF2B5EF4-FFF2-40B4-BE49-F238E27FC236}">
                    <a16:creationId xmlns:a16="http://schemas.microsoft.com/office/drawing/2014/main" id="{2ECAFA02-C2F2-99CA-67BC-B3B2313E843D}"/>
                  </a:ext>
                </a:extLst>
              </p:cNvPr>
              <p:cNvSpPr/>
              <p:nvPr/>
            </p:nvSpPr>
            <p:spPr>
              <a:xfrm>
                <a:off x="8251013" y="2831279"/>
                <a:ext cx="693826" cy="693755"/>
              </a:xfrm>
              <a:custGeom>
                <a:avLst/>
                <a:gdLst>
                  <a:gd name="connsiteX0" fmla="*/ 346842 w 693826"/>
                  <a:gd name="connsiteY0" fmla="*/ 0 h 693755"/>
                  <a:gd name="connsiteX1" fmla="*/ 0 w 693826"/>
                  <a:gd name="connsiteY1" fmla="*/ 346842 h 693755"/>
                  <a:gd name="connsiteX2" fmla="*/ 346913 w 693826"/>
                  <a:gd name="connsiteY2" fmla="*/ 693755 h 693755"/>
                  <a:gd name="connsiteX3" fmla="*/ 693827 w 693826"/>
                  <a:gd name="connsiteY3" fmla="*/ 346842 h 693755"/>
                  <a:gd name="connsiteX4" fmla="*/ 346842 w 693826"/>
                  <a:gd name="connsiteY4" fmla="*/ 0 h 693755"/>
                  <a:gd name="connsiteX5" fmla="*/ 228008 w 693826"/>
                  <a:gd name="connsiteY5" fmla="*/ 430261 h 693755"/>
                  <a:gd name="connsiteX6" fmla="*/ 166982 w 693826"/>
                  <a:gd name="connsiteY6" fmla="*/ 430261 h 693755"/>
                  <a:gd name="connsiteX7" fmla="*/ 123341 w 693826"/>
                  <a:gd name="connsiteY7" fmla="*/ 386620 h 693755"/>
                  <a:gd name="connsiteX8" fmla="*/ 123341 w 693826"/>
                  <a:gd name="connsiteY8" fmla="*/ 167054 h 693755"/>
                  <a:gd name="connsiteX9" fmla="*/ 166982 w 693826"/>
                  <a:gd name="connsiteY9" fmla="*/ 123412 h 693755"/>
                  <a:gd name="connsiteX10" fmla="*/ 386548 w 693826"/>
                  <a:gd name="connsiteY10" fmla="*/ 123412 h 693755"/>
                  <a:gd name="connsiteX11" fmla="*/ 430190 w 693826"/>
                  <a:gd name="connsiteY11" fmla="*/ 167054 h 693755"/>
                  <a:gd name="connsiteX12" fmla="*/ 430190 w 693826"/>
                  <a:gd name="connsiteY12" fmla="*/ 228080 h 693755"/>
                  <a:gd name="connsiteX13" fmla="*/ 412232 w 693826"/>
                  <a:gd name="connsiteY13" fmla="*/ 246037 h 693755"/>
                  <a:gd name="connsiteX14" fmla="*/ 394275 w 693826"/>
                  <a:gd name="connsiteY14" fmla="*/ 228080 h 693755"/>
                  <a:gd name="connsiteX15" fmla="*/ 394275 w 693826"/>
                  <a:gd name="connsiteY15" fmla="*/ 167054 h 693755"/>
                  <a:gd name="connsiteX16" fmla="*/ 386548 w 693826"/>
                  <a:gd name="connsiteY16" fmla="*/ 159327 h 693755"/>
                  <a:gd name="connsiteX17" fmla="*/ 166982 w 693826"/>
                  <a:gd name="connsiteY17" fmla="*/ 159327 h 693755"/>
                  <a:gd name="connsiteX18" fmla="*/ 159255 w 693826"/>
                  <a:gd name="connsiteY18" fmla="*/ 167054 h 693755"/>
                  <a:gd name="connsiteX19" fmla="*/ 159255 w 693826"/>
                  <a:gd name="connsiteY19" fmla="*/ 386620 h 693755"/>
                  <a:gd name="connsiteX20" fmla="*/ 166982 w 693826"/>
                  <a:gd name="connsiteY20" fmla="*/ 394347 h 693755"/>
                  <a:gd name="connsiteX21" fmla="*/ 228008 w 693826"/>
                  <a:gd name="connsiteY21" fmla="*/ 394347 h 693755"/>
                  <a:gd name="connsiteX22" fmla="*/ 245966 w 693826"/>
                  <a:gd name="connsiteY22" fmla="*/ 412304 h 693755"/>
                  <a:gd name="connsiteX23" fmla="*/ 228008 w 693826"/>
                  <a:gd name="connsiteY23" fmla="*/ 430261 h 693755"/>
                  <a:gd name="connsiteX24" fmla="*/ 570415 w 693826"/>
                  <a:gd name="connsiteY24" fmla="*/ 526845 h 693755"/>
                  <a:gd name="connsiteX25" fmla="*/ 526773 w 693826"/>
                  <a:gd name="connsiteY25" fmla="*/ 570486 h 693755"/>
                  <a:gd name="connsiteX26" fmla="*/ 307207 w 693826"/>
                  <a:gd name="connsiteY26" fmla="*/ 570486 h 693755"/>
                  <a:gd name="connsiteX27" fmla="*/ 263565 w 693826"/>
                  <a:gd name="connsiteY27" fmla="*/ 526845 h 693755"/>
                  <a:gd name="connsiteX28" fmla="*/ 263565 w 693826"/>
                  <a:gd name="connsiteY28" fmla="*/ 307278 h 693755"/>
                  <a:gd name="connsiteX29" fmla="*/ 307207 w 693826"/>
                  <a:gd name="connsiteY29" fmla="*/ 263637 h 693755"/>
                  <a:gd name="connsiteX30" fmla="*/ 526773 w 693826"/>
                  <a:gd name="connsiteY30" fmla="*/ 263637 h 693755"/>
                  <a:gd name="connsiteX31" fmla="*/ 570415 w 693826"/>
                  <a:gd name="connsiteY31" fmla="*/ 307278 h 693755"/>
                  <a:gd name="connsiteX32" fmla="*/ 570415 w 693826"/>
                  <a:gd name="connsiteY32" fmla="*/ 526845 h 693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693826" h="693755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755"/>
                      <a:pt x="346913" y="693755"/>
                    </a:cubicBezTo>
                    <a:cubicBezTo>
                      <a:pt x="538220" y="693755"/>
                      <a:pt x="693827" y="538149"/>
                      <a:pt x="693827" y="346842"/>
                    </a:cubicBezTo>
                    <a:cubicBezTo>
                      <a:pt x="693827" y="155535"/>
                      <a:pt x="538149" y="0"/>
                      <a:pt x="346842" y="0"/>
                    </a:cubicBezTo>
                    <a:close/>
                    <a:moveTo>
                      <a:pt x="228008" y="430261"/>
                    </a:moveTo>
                    <a:lnTo>
                      <a:pt x="166982" y="430261"/>
                    </a:lnTo>
                    <a:cubicBezTo>
                      <a:pt x="142943" y="430261"/>
                      <a:pt x="123341" y="410658"/>
                      <a:pt x="123341" y="386620"/>
                    </a:cubicBezTo>
                    <a:lnTo>
                      <a:pt x="123341" y="167054"/>
                    </a:lnTo>
                    <a:cubicBezTo>
                      <a:pt x="123341" y="143015"/>
                      <a:pt x="142943" y="123412"/>
                      <a:pt x="166982" y="123412"/>
                    </a:cubicBezTo>
                    <a:lnTo>
                      <a:pt x="386548" y="123412"/>
                    </a:lnTo>
                    <a:cubicBezTo>
                      <a:pt x="410587" y="123412"/>
                      <a:pt x="430190" y="143015"/>
                      <a:pt x="430190" y="167054"/>
                    </a:cubicBezTo>
                    <a:lnTo>
                      <a:pt x="430190" y="228080"/>
                    </a:lnTo>
                    <a:cubicBezTo>
                      <a:pt x="430190" y="238024"/>
                      <a:pt x="422177" y="246037"/>
                      <a:pt x="412232" y="246037"/>
                    </a:cubicBezTo>
                    <a:cubicBezTo>
                      <a:pt x="402288" y="246037"/>
                      <a:pt x="394275" y="238024"/>
                      <a:pt x="394275" y="228080"/>
                    </a:cubicBezTo>
                    <a:lnTo>
                      <a:pt x="394275" y="167054"/>
                    </a:lnTo>
                    <a:cubicBezTo>
                      <a:pt x="394275" y="162761"/>
                      <a:pt x="390769" y="159327"/>
                      <a:pt x="386548" y="159327"/>
                    </a:cubicBezTo>
                    <a:lnTo>
                      <a:pt x="166982" y="159327"/>
                    </a:lnTo>
                    <a:cubicBezTo>
                      <a:pt x="162689" y="159327"/>
                      <a:pt x="159255" y="162832"/>
                      <a:pt x="159255" y="167054"/>
                    </a:cubicBezTo>
                    <a:lnTo>
                      <a:pt x="159255" y="386620"/>
                    </a:lnTo>
                    <a:cubicBezTo>
                      <a:pt x="159255" y="390912"/>
                      <a:pt x="162761" y="394347"/>
                      <a:pt x="166982" y="394347"/>
                    </a:cubicBezTo>
                    <a:lnTo>
                      <a:pt x="228008" y="394347"/>
                    </a:lnTo>
                    <a:cubicBezTo>
                      <a:pt x="237953" y="394347"/>
                      <a:pt x="245966" y="402359"/>
                      <a:pt x="245966" y="412304"/>
                    </a:cubicBezTo>
                    <a:cubicBezTo>
                      <a:pt x="245966" y="422248"/>
                      <a:pt x="237953" y="430261"/>
                      <a:pt x="228008" y="430261"/>
                    </a:cubicBezTo>
                    <a:close/>
                    <a:moveTo>
                      <a:pt x="570415" y="526845"/>
                    </a:moveTo>
                    <a:cubicBezTo>
                      <a:pt x="570415" y="550883"/>
                      <a:pt x="550812" y="570486"/>
                      <a:pt x="526773" y="570486"/>
                    </a:cubicBezTo>
                    <a:lnTo>
                      <a:pt x="307207" y="570486"/>
                    </a:lnTo>
                    <a:cubicBezTo>
                      <a:pt x="283168" y="570486"/>
                      <a:pt x="263565" y="550883"/>
                      <a:pt x="263565" y="526845"/>
                    </a:cubicBezTo>
                    <a:lnTo>
                      <a:pt x="263565" y="307278"/>
                    </a:lnTo>
                    <a:cubicBezTo>
                      <a:pt x="263565" y="283240"/>
                      <a:pt x="283168" y="263637"/>
                      <a:pt x="307207" y="263637"/>
                    </a:cubicBezTo>
                    <a:lnTo>
                      <a:pt x="526773" y="263637"/>
                    </a:lnTo>
                    <a:cubicBezTo>
                      <a:pt x="550812" y="263637"/>
                      <a:pt x="570415" y="283240"/>
                      <a:pt x="570415" y="307278"/>
                    </a:cubicBezTo>
                    <a:lnTo>
                      <a:pt x="570415" y="526845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52" name="Forma Livre: Forma 151">
                <a:extLst>
                  <a:ext uri="{FF2B5EF4-FFF2-40B4-BE49-F238E27FC236}">
                    <a16:creationId xmlns:a16="http://schemas.microsoft.com/office/drawing/2014/main" id="{19178290-C9F6-7C7D-EE6C-ACFD0AAB572B}"/>
                  </a:ext>
                </a:extLst>
              </p:cNvPr>
              <p:cNvSpPr/>
              <p:nvPr/>
            </p:nvSpPr>
            <p:spPr>
              <a:xfrm>
                <a:off x="8514579" y="3094773"/>
                <a:ext cx="306849" cy="306849"/>
              </a:xfrm>
              <a:custGeom>
                <a:avLst/>
                <a:gdLst>
                  <a:gd name="connsiteX0" fmla="*/ 263208 w 306849"/>
                  <a:gd name="connsiteY0" fmla="*/ 0 h 306849"/>
                  <a:gd name="connsiteX1" fmla="*/ 43641 w 306849"/>
                  <a:gd name="connsiteY1" fmla="*/ 0 h 306849"/>
                  <a:gd name="connsiteX2" fmla="*/ 0 w 306849"/>
                  <a:gd name="connsiteY2" fmla="*/ 43641 h 306849"/>
                  <a:gd name="connsiteX3" fmla="*/ 0 w 306849"/>
                  <a:gd name="connsiteY3" fmla="*/ 263208 h 306849"/>
                  <a:gd name="connsiteX4" fmla="*/ 43641 w 306849"/>
                  <a:gd name="connsiteY4" fmla="*/ 306849 h 306849"/>
                  <a:gd name="connsiteX5" fmla="*/ 263208 w 306849"/>
                  <a:gd name="connsiteY5" fmla="*/ 306849 h 306849"/>
                  <a:gd name="connsiteX6" fmla="*/ 306849 w 306849"/>
                  <a:gd name="connsiteY6" fmla="*/ 263208 h 306849"/>
                  <a:gd name="connsiteX7" fmla="*/ 306849 w 306849"/>
                  <a:gd name="connsiteY7" fmla="*/ 43641 h 306849"/>
                  <a:gd name="connsiteX8" fmla="*/ 263208 w 306849"/>
                  <a:gd name="connsiteY8" fmla="*/ 0 h 306849"/>
                  <a:gd name="connsiteX9" fmla="*/ 270934 w 306849"/>
                  <a:gd name="connsiteY9" fmla="*/ 263208 h 306849"/>
                  <a:gd name="connsiteX10" fmla="*/ 263208 w 306849"/>
                  <a:gd name="connsiteY10" fmla="*/ 270934 h 306849"/>
                  <a:gd name="connsiteX11" fmla="*/ 43641 w 306849"/>
                  <a:gd name="connsiteY11" fmla="*/ 270934 h 306849"/>
                  <a:gd name="connsiteX12" fmla="*/ 35915 w 306849"/>
                  <a:gd name="connsiteY12" fmla="*/ 263208 h 306849"/>
                  <a:gd name="connsiteX13" fmla="*/ 35915 w 306849"/>
                  <a:gd name="connsiteY13" fmla="*/ 43641 h 306849"/>
                  <a:gd name="connsiteX14" fmla="*/ 43641 w 306849"/>
                  <a:gd name="connsiteY14" fmla="*/ 35915 h 306849"/>
                  <a:gd name="connsiteX15" fmla="*/ 263208 w 306849"/>
                  <a:gd name="connsiteY15" fmla="*/ 35915 h 306849"/>
                  <a:gd name="connsiteX16" fmla="*/ 270934 w 306849"/>
                  <a:gd name="connsiteY16" fmla="*/ 43641 h 306849"/>
                  <a:gd name="connsiteX17" fmla="*/ 270934 w 306849"/>
                  <a:gd name="connsiteY17" fmla="*/ 263208 h 3068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06849" h="306849">
                    <a:moveTo>
                      <a:pt x="263208" y="0"/>
                    </a:moveTo>
                    <a:lnTo>
                      <a:pt x="43641" y="0"/>
                    </a:lnTo>
                    <a:cubicBezTo>
                      <a:pt x="19603" y="0"/>
                      <a:pt x="0" y="19603"/>
                      <a:pt x="0" y="43641"/>
                    </a:cubicBezTo>
                    <a:lnTo>
                      <a:pt x="0" y="263208"/>
                    </a:lnTo>
                    <a:cubicBezTo>
                      <a:pt x="0" y="287246"/>
                      <a:pt x="19603" y="306849"/>
                      <a:pt x="43641" y="306849"/>
                    </a:cubicBezTo>
                    <a:lnTo>
                      <a:pt x="263208" y="306849"/>
                    </a:lnTo>
                    <a:cubicBezTo>
                      <a:pt x="287246" y="306849"/>
                      <a:pt x="306849" y="287246"/>
                      <a:pt x="306849" y="263208"/>
                    </a:cubicBezTo>
                    <a:lnTo>
                      <a:pt x="306849" y="43641"/>
                    </a:lnTo>
                    <a:cubicBezTo>
                      <a:pt x="306849" y="19603"/>
                      <a:pt x="287246" y="0"/>
                      <a:pt x="263208" y="0"/>
                    </a:cubicBezTo>
                    <a:close/>
                    <a:moveTo>
                      <a:pt x="270934" y="263208"/>
                    </a:moveTo>
                    <a:cubicBezTo>
                      <a:pt x="270934" y="267500"/>
                      <a:pt x="267429" y="270934"/>
                      <a:pt x="263208" y="270934"/>
                    </a:cubicBezTo>
                    <a:lnTo>
                      <a:pt x="43641" y="270934"/>
                    </a:lnTo>
                    <a:cubicBezTo>
                      <a:pt x="39349" y="270934"/>
                      <a:pt x="35915" y="267429"/>
                      <a:pt x="35915" y="263208"/>
                    </a:cubicBezTo>
                    <a:lnTo>
                      <a:pt x="35915" y="43641"/>
                    </a:lnTo>
                    <a:cubicBezTo>
                      <a:pt x="35915" y="39349"/>
                      <a:pt x="39420" y="35915"/>
                      <a:pt x="43641" y="35915"/>
                    </a:cubicBezTo>
                    <a:lnTo>
                      <a:pt x="263208" y="35915"/>
                    </a:lnTo>
                    <a:cubicBezTo>
                      <a:pt x="267500" y="35915"/>
                      <a:pt x="270934" y="39420"/>
                      <a:pt x="270934" y="43641"/>
                    </a:cubicBezTo>
                    <a:lnTo>
                      <a:pt x="270934" y="263208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53" name="Forma Livre: Forma 152">
                <a:extLst>
                  <a:ext uri="{FF2B5EF4-FFF2-40B4-BE49-F238E27FC236}">
                    <a16:creationId xmlns:a16="http://schemas.microsoft.com/office/drawing/2014/main" id="{AFC5D949-320B-8A17-6E7E-17C58D5D51D3}"/>
                  </a:ext>
                </a:extLst>
              </p:cNvPr>
              <p:cNvSpPr/>
              <p:nvPr/>
            </p:nvSpPr>
            <p:spPr>
              <a:xfrm>
                <a:off x="8374354" y="2954691"/>
                <a:ext cx="306849" cy="306849"/>
              </a:xfrm>
              <a:custGeom>
                <a:avLst/>
                <a:gdLst>
                  <a:gd name="connsiteX0" fmla="*/ 104668 w 306849"/>
                  <a:gd name="connsiteY0" fmla="*/ 270934 h 306849"/>
                  <a:gd name="connsiteX1" fmla="*/ 43641 w 306849"/>
                  <a:gd name="connsiteY1" fmla="*/ 270934 h 306849"/>
                  <a:gd name="connsiteX2" fmla="*/ 35915 w 306849"/>
                  <a:gd name="connsiteY2" fmla="*/ 263208 h 306849"/>
                  <a:gd name="connsiteX3" fmla="*/ 35915 w 306849"/>
                  <a:gd name="connsiteY3" fmla="*/ 43641 h 306849"/>
                  <a:gd name="connsiteX4" fmla="*/ 43641 w 306849"/>
                  <a:gd name="connsiteY4" fmla="*/ 35915 h 306849"/>
                  <a:gd name="connsiteX5" fmla="*/ 263208 w 306849"/>
                  <a:gd name="connsiteY5" fmla="*/ 35915 h 306849"/>
                  <a:gd name="connsiteX6" fmla="*/ 270934 w 306849"/>
                  <a:gd name="connsiteY6" fmla="*/ 43641 h 306849"/>
                  <a:gd name="connsiteX7" fmla="*/ 270934 w 306849"/>
                  <a:gd name="connsiteY7" fmla="*/ 104668 h 306849"/>
                  <a:gd name="connsiteX8" fmla="*/ 288892 w 306849"/>
                  <a:gd name="connsiteY8" fmla="*/ 122625 h 306849"/>
                  <a:gd name="connsiteX9" fmla="*/ 306849 w 306849"/>
                  <a:gd name="connsiteY9" fmla="*/ 104668 h 306849"/>
                  <a:gd name="connsiteX10" fmla="*/ 306849 w 306849"/>
                  <a:gd name="connsiteY10" fmla="*/ 43641 h 306849"/>
                  <a:gd name="connsiteX11" fmla="*/ 263208 w 306849"/>
                  <a:gd name="connsiteY11" fmla="*/ 0 h 306849"/>
                  <a:gd name="connsiteX12" fmla="*/ 43641 w 306849"/>
                  <a:gd name="connsiteY12" fmla="*/ 0 h 306849"/>
                  <a:gd name="connsiteX13" fmla="*/ 0 w 306849"/>
                  <a:gd name="connsiteY13" fmla="*/ 43641 h 306849"/>
                  <a:gd name="connsiteX14" fmla="*/ 0 w 306849"/>
                  <a:gd name="connsiteY14" fmla="*/ 263208 h 306849"/>
                  <a:gd name="connsiteX15" fmla="*/ 43641 w 306849"/>
                  <a:gd name="connsiteY15" fmla="*/ 306849 h 306849"/>
                  <a:gd name="connsiteX16" fmla="*/ 104668 w 306849"/>
                  <a:gd name="connsiteY16" fmla="*/ 306849 h 306849"/>
                  <a:gd name="connsiteX17" fmla="*/ 122625 w 306849"/>
                  <a:gd name="connsiteY17" fmla="*/ 288892 h 306849"/>
                  <a:gd name="connsiteX18" fmla="*/ 104668 w 306849"/>
                  <a:gd name="connsiteY18" fmla="*/ 270934 h 3068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06849" h="306849">
                    <a:moveTo>
                      <a:pt x="104668" y="270934"/>
                    </a:moveTo>
                    <a:lnTo>
                      <a:pt x="43641" y="270934"/>
                    </a:lnTo>
                    <a:cubicBezTo>
                      <a:pt x="39349" y="270934"/>
                      <a:pt x="35915" y="267429"/>
                      <a:pt x="35915" y="263208"/>
                    </a:cubicBezTo>
                    <a:lnTo>
                      <a:pt x="35915" y="43641"/>
                    </a:lnTo>
                    <a:cubicBezTo>
                      <a:pt x="35915" y="39349"/>
                      <a:pt x="39420" y="35915"/>
                      <a:pt x="43641" y="35915"/>
                    </a:cubicBezTo>
                    <a:lnTo>
                      <a:pt x="263208" y="35915"/>
                    </a:lnTo>
                    <a:cubicBezTo>
                      <a:pt x="267500" y="35915"/>
                      <a:pt x="270934" y="39420"/>
                      <a:pt x="270934" y="43641"/>
                    </a:cubicBezTo>
                    <a:lnTo>
                      <a:pt x="270934" y="104668"/>
                    </a:lnTo>
                    <a:cubicBezTo>
                      <a:pt x="270934" y="114612"/>
                      <a:pt x="278947" y="122625"/>
                      <a:pt x="288892" y="122625"/>
                    </a:cubicBezTo>
                    <a:cubicBezTo>
                      <a:pt x="298836" y="122625"/>
                      <a:pt x="306849" y="114612"/>
                      <a:pt x="306849" y="104668"/>
                    </a:cubicBezTo>
                    <a:lnTo>
                      <a:pt x="306849" y="43641"/>
                    </a:lnTo>
                    <a:cubicBezTo>
                      <a:pt x="306849" y="19603"/>
                      <a:pt x="287246" y="0"/>
                      <a:pt x="263208" y="0"/>
                    </a:cubicBezTo>
                    <a:lnTo>
                      <a:pt x="43641" y="0"/>
                    </a:lnTo>
                    <a:cubicBezTo>
                      <a:pt x="19603" y="0"/>
                      <a:pt x="0" y="19603"/>
                      <a:pt x="0" y="43641"/>
                    </a:cubicBezTo>
                    <a:lnTo>
                      <a:pt x="0" y="263208"/>
                    </a:lnTo>
                    <a:cubicBezTo>
                      <a:pt x="0" y="287246"/>
                      <a:pt x="19603" y="306849"/>
                      <a:pt x="43641" y="306849"/>
                    </a:cubicBezTo>
                    <a:lnTo>
                      <a:pt x="104668" y="306849"/>
                    </a:lnTo>
                    <a:cubicBezTo>
                      <a:pt x="114612" y="306849"/>
                      <a:pt x="122625" y="298836"/>
                      <a:pt x="122625" y="288892"/>
                    </a:cubicBezTo>
                    <a:cubicBezTo>
                      <a:pt x="122625" y="278947"/>
                      <a:pt x="114612" y="270934"/>
                      <a:pt x="104668" y="270934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54" name="Forma Livre: Forma 153">
                <a:extLst>
                  <a:ext uri="{FF2B5EF4-FFF2-40B4-BE49-F238E27FC236}">
                    <a16:creationId xmlns:a16="http://schemas.microsoft.com/office/drawing/2014/main" id="{FE1746BC-27F2-72E9-0CED-2F8544473BE3}"/>
                  </a:ext>
                </a:extLst>
              </p:cNvPr>
              <p:cNvSpPr/>
              <p:nvPr/>
            </p:nvSpPr>
            <p:spPr>
              <a:xfrm>
                <a:off x="8215099" y="2795365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155" name="Gráfico 5">
              <a:extLst>
                <a:ext uri="{FF2B5EF4-FFF2-40B4-BE49-F238E27FC236}">
                  <a16:creationId xmlns:a16="http://schemas.microsoft.com/office/drawing/2014/main" id="{2987F789-272D-8B77-BFBB-E04B20A6B736}"/>
                </a:ext>
              </a:extLst>
            </p:cNvPr>
            <p:cNvGrpSpPr/>
            <p:nvPr/>
          </p:nvGrpSpPr>
          <p:grpSpPr>
            <a:xfrm>
              <a:off x="7347126" y="3046418"/>
              <a:ext cx="765513" cy="765513"/>
              <a:chOff x="7204959" y="2795364"/>
              <a:chExt cx="765513" cy="765513"/>
            </a:xfrm>
          </p:grpSpPr>
          <p:sp>
            <p:nvSpPr>
              <p:cNvPr id="156" name="Forma Livre: Forma 155">
                <a:extLst>
                  <a:ext uri="{FF2B5EF4-FFF2-40B4-BE49-F238E27FC236}">
                    <a16:creationId xmlns:a16="http://schemas.microsoft.com/office/drawing/2014/main" id="{D59ABEDB-6BC3-08EE-05E7-0F0DED950DB0}"/>
                  </a:ext>
                </a:extLst>
              </p:cNvPr>
              <p:cNvSpPr/>
              <p:nvPr/>
            </p:nvSpPr>
            <p:spPr>
              <a:xfrm>
                <a:off x="7240873" y="2831278"/>
                <a:ext cx="693826" cy="693755"/>
              </a:xfrm>
              <a:custGeom>
                <a:avLst/>
                <a:gdLst>
                  <a:gd name="connsiteX0" fmla="*/ 346842 w 693826"/>
                  <a:gd name="connsiteY0" fmla="*/ 0 h 693755"/>
                  <a:gd name="connsiteX1" fmla="*/ 0 w 693826"/>
                  <a:gd name="connsiteY1" fmla="*/ 346842 h 693755"/>
                  <a:gd name="connsiteX2" fmla="*/ 346913 w 693826"/>
                  <a:gd name="connsiteY2" fmla="*/ 693755 h 693755"/>
                  <a:gd name="connsiteX3" fmla="*/ 693827 w 693826"/>
                  <a:gd name="connsiteY3" fmla="*/ 346842 h 693755"/>
                  <a:gd name="connsiteX4" fmla="*/ 346842 w 693826"/>
                  <a:gd name="connsiteY4" fmla="*/ 0 h 693755"/>
                  <a:gd name="connsiteX5" fmla="*/ 372955 w 693826"/>
                  <a:gd name="connsiteY5" fmla="*/ 362438 h 693755"/>
                  <a:gd name="connsiteX6" fmla="*/ 187586 w 693826"/>
                  <a:gd name="connsiteY6" fmla="*/ 469467 h 693755"/>
                  <a:gd name="connsiteX7" fmla="*/ 178644 w 693826"/>
                  <a:gd name="connsiteY7" fmla="*/ 471899 h 693755"/>
                  <a:gd name="connsiteX8" fmla="*/ 169701 w 693826"/>
                  <a:gd name="connsiteY8" fmla="*/ 469467 h 693755"/>
                  <a:gd name="connsiteX9" fmla="*/ 160758 w 693826"/>
                  <a:gd name="connsiteY9" fmla="*/ 453942 h 693755"/>
                  <a:gd name="connsiteX10" fmla="*/ 160758 w 693826"/>
                  <a:gd name="connsiteY10" fmla="*/ 239885 h 693755"/>
                  <a:gd name="connsiteX11" fmla="*/ 169701 w 693826"/>
                  <a:gd name="connsiteY11" fmla="*/ 224360 h 693755"/>
                  <a:gd name="connsiteX12" fmla="*/ 187658 w 693826"/>
                  <a:gd name="connsiteY12" fmla="*/ 224360 h 693755"/>
                  <a:gd name="connsiteX13" fmla="*/ 373027 w 693826"/>
                  <a:gd name="connsiteY13" fmla="*/ 331388 h 693755"/>
                  <a:gd name="connsiteX14" fmla="*/ 381970 w 693826"/>
                  <a:gd name="connsiteY14" fmla="*/ 346913 h 693755"/>
                  <a:gd name="connsiteX15" fmla="*/ 373027 w 693826"/>
                  <a:gd name="connsiteY15" fmla="*/ 362438 h 693755"/>
                  <a:gd name="connsiteX16" fmla="*/ 445572 w 693826"/>
                  <a:gd name="connsiteY16" fmla="*/ 453942 h 693755"/>
                  <a:gd name="connsiteX17" fmla="*/ 427614 w 693826"/>
                  <a:gd name="connsiteY17" fmla="*/ 471899 h 693755"/>
                  <a:gd name="connsiteX18" fmla="*/ 409657 w 693826"/>
                  <a:gd name="connsiteY18" fmla="*/ 453942 h 693755"/>
                  <a:gd name="connsiteX19" fmla="*/ 409657 w 693826"/>
                  <a:gd name="connsiteY19" fmla="*/ 239885 h 693755"/>
                  <a:gd name="connsiteX20" fmla="*/ 427614 w 693826"/>
                  <a:gd name="connsiteY20" fmla="*/ 221927 h 693755"/>
                  <a:gd name="connsiteX21" fmla="*/ 445572 w 693826"/>
                  <a:gd name="connsiteY21" fmla="*/ 239885 h 693755"/>
                  <a:gd name="connsiteX22" fmla="*/ 445572 w 693826"/>
                  <a:gd name="connsiteY22" fmla="*/ 453942 h 693755"/>
                  <a:gd name="connsiteX23" fmla="*/ 532997 w 693826"/>
                  <a:gd name="connsiteY23" fmla="*/ 453942 h 693755"/>
                  <a:gd name="connsiteX24" fmla="*/ 515040 w 693826"/>
                  <a:gd name="connsiteY24" fmla="*/ 471899 h 693755"/>
                  <a:gd name="connsiteX25" fmla="*/ 497083 w 693826"/>
                  <a:gd name="connsiteY25" fmla="*/ 453942 h 693755"/>
                  <a:gd name="connsiteX26" fmla="*/ 497083 w 693826"/>
                  <a:gd name="connsiteY26" fmla="*/ 239885 h 693755"/>
                  <a:gd name="connsiteX27" fmla="*/ 515040 w 693826"/>
                  <a:gd name="connsiteY27" fmla="*/ 221927 h 693755"/>
                  <a:gd name="connsiteX28" fmla="*/ 532997 w 693826"/>
                  <a:gd name="connsiteY28" fmla="*/ 239885 h 693755"/>
                  <a:gd name="connsiteX29" fmla="*/ 532997 w 693826"/>
                  <a:gd name="connsiteY29" fmla="*/ 453942 h 693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693826" h="693755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755"/>
                      <a:pt x="346913" y="693755"/>
                    </a:cubicBezTo>
                    <a:cubicBezTo>
                      <a:pt x="538220" y="693755"/>
                      <a:pt x="693827" y="538149"/>
                      <a:pt x="693827" y="346842"/>
                    </a:cubicBezTo>
                    <a:cubicBezTo>
                      <a:pt x="693827" y="155535"/>
                      <a:pt x="538149" y="0"/>
                      <a:pt x="346842" y="0"/>
                    </a:cubicBezTo>
                    <a:close/>
                    <a:moveTo>
                      <a:pt x="372955" y="362438"/>
                    </a:moveTo>
                    <a:lnTo>
                      <a:pt x="187586" y="469467"/>
                    </a:lnTo>
                    <a:cubicBezTo>
                      <a:pt x="184796" y="471041"/>
                      <a:pt x="181720" y="471899"/>
                      <a:pt x="178644" y="471899"/>
                    </a:cubicBezTo>
                    <a:cubicBezTo>
                      <a:pt x="175567" y="471899"/>
                      <a:pt x="172419" y="471112"/>
                      <a:pt x="169701" y="469467"/>
                    </a:cubicBezTo>
                    <a:cubicBezTo>
                      <a:pt x="164120" y="466248"/>
                      <a:pt x="160758" y="460309"/>
                      <a:pt x="160758" y="453942"/>
                    </a:cubicBezTo>
                    <a:lnTo>
                      <a:pt x="160758" y="239885"/>
                    </a:lnTo>
                    <a:cubicBezTo>
                      <a:pt x="160758" y="233446"/>
                      <a:pt x="164192" y="227579"/>
                      <a:pt x="169701" y="224360"/>
                    </a:cubicBezTo>
                    <a:cubicBezTo>
                      <a:pt x="175281" y="221140"/>
                      <a:pt x="182078" y="221140"/>
                      <a:pt x="187658" y="224360"/>
                    </a:cubicBezTo>
                    <a:lnTo>
                      <a:pt x="373027" y="331388"/>
                    </a:lnTo>
                    <a:cubicBezTo>
                      <a:pt x="378535" y="334608"/>
                      <a:pt x="381970" y="340546"/>
                      <a:pt x="381970" y="346913"/>
                    </a:cubicBezTo>
                    <a:cubicBezTo>
                      <a:pt x="381970" y="353281"/>
                      <a:pt x="378535" y="359219"/>
                      <a:pt x="373027" y="362438"/>
                    </a:cubicBezTo>
                    <a:close/>
                    <a:moveTo>
                      <a:pt x="445572" y="453942"/>
                    </a:moveTo>
                    <a:cubicBezTo>
                      <a:pt x="445572" y="463815"/>
                      <a:pt x="437559" y="471899"/>
                      <a:pt x="427614" y="471899"/>
                    </a:cubicBezTo>
                    <a:cubicBezTo>
                      <a:pt x="417670" y="471899"/>
                      <a:pt x="409657" y="463887"/>
                      <a:pt x="409657" y="453942"/>
                    </a:cubicBezTo>
                    <a:lnTo>
                      <a:pt x="409657" y="239885"/>
                    </a:lnTo>
                    <a:cubicBezTo>
                      <a:pt x="409657" y="230012"/>
                      <a:pt x="417670" y="221927"/>
                      <a:pt x="427614" y="221927"/>
                    </a:cubicBezTo>
                    <a:cubicBezTo>
                      <a:pt x="437559" y="221927"/>
                      <a:pt x="445572" y="229940"/>
                      <a:pt x="445572" y="239885"/>
                    </a:cubicBezTo>
                    <a:lnTo>
                      <a:pt x="445572" y="453942"/>
                    </a:lnTo>
                    <a:close/>
                    <a:moveTo>
                      <a:pt x="532997" y="453942"/>
                    </a:moveTo>
                    <a:cubicBezTo>
                      <a:pt x="532997" y="463815"/>
                      <a:pt x="524985" y="471899"/>
                      <a:pt x="515040" y="471899"/>
                    </a:cubicBezTo>
                    <a:cubicBezTo>
                      <a:pt x="505096" y="471899"/>
                      <a:pt x="497083" y="463887"/>
                      <a:pt x="497083" y="453942"/>
                    </a:cubicBezTo>
                    <a:lnTo>
                      <a:pt x="497083" y="239885"/>
                    </a:lnTo>
                    <a:cubicBezTo>
                      <a:pt x="497083" y="230012"/>
                      <a:pt x="505096" y="221927"/>
                      <a:pt x="515040" y="221927"/>
                    </a:cubicBezTo>
                    <a:cubicBezTo>
                      <a:pt x="524985" y="221927"/>
                      <a:pt x="532997" y="229940"/>
                      <a:pt x="532997" y="239885"/>
                    </a:cubicBezTo>
                    <a:lnTo>
                      <a:pt x="532997" y="453942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57" name="Forma Livre: Forma 156">
                <a:extLst>
                  <a:ext uri="{FF2B5EF4-FFF2-40B4-BE49-F238E27FC236}">
                    <a16:creationId xmlns:a16="http://schemas.microsoft.com/office/drawing/2014/main" id="{C5FC7F07-57C5-F451-E91A-7C6BC2D3B9F1}"/>
                  </a:ext>
                </a:extLst>
              </p:cNvPr>
              <p:cNvSpPr/>
              <p:nvPr/>
            </p:nvSpPr>
            <p:spPr>
              <a:xfrm>
                <a:off x="7437474" y="3102213"/>
                <a:ext cx="131568" cy="151886"/>
              </a:xfrm>
              <a:custGeom>
                <a:avLst/>
                <a:gdLst>
                  <a:gd name="connsiteX0" fmla="*/ 0 w 131568"/>
                  <a:gd name="connsiteY0" fmla="*/ 151886 h 151886"/>
                  <a:gd name="connsiteX1" fmla="*/ 131568 w 131568"/>
                  <a:gd name="connsiteY1" fmla="*/ 75907 h 151886"/>
                  <a:gd name="connsiteX2" fmla="*/ 0 w 131568"/>
                  <a:gd name="connsiteY2" fmla="*/ 0 h 151886"/>
                  <a:gd name="connsiteX3" fmla="*/ 0 w 131568"/>
                  <a:gd name="connsiteY3" fmla="*/ 151886 h 1518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1568" h="151886">
                    <a:moveTo>
                      <a:pt x="0" y="151886"/>
                    </a:moveTo>
                    <a:lnTo>
                      <a:pt x="131568" y="75907"/>
                    </a:lnTo>
                    <a:lnTo>
                      <a:pt x="0" y="0"/>
                    </a:lnTo>
                    <a:lnTo>
                      <a:pt x="0" y="151886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58" name="Forma Livre: Forma 157">
                <a:extLst>
                  <a:ext uri="{FF2B5EF4-FFF2-40B4-BE49-F238E27FC236}">
                    <a16:creationId xmlns:a16="http://schemas.microsoft.com/office/drawing/2014/main" id="{34C753DB-8D90-96FF-BC91-FA5ADA5512CB}"/>
                  </a:ext>
                </a:extLst>
              </p:cNvPr>
              <p:cNvSpPr/>
              <p:nvPr/>
            </p:nvSpPr>
            <p:spPr>
              <a:xfrm>
                <a:off x="7401631" y="3053152"/>
                <a:ext cx="221140" cy="249954"/>
              </a:xfrm>
              <a:custGeom>
                <a:avLst/>
                <a:gdLst>
                  <a:gd name="connsiteX0" fmla="*/ 212269 w 221140"/>
                  <a:gd name="connsiteY0" fmla="*/ 109443 h 249954"/>
                  <a:gd name="connsiteX1" fmla="*/ 26900 w 221140"/>
                  <a:gd name="connsiteY1" fmla="*/ 2415 h 249954"/>
                  <a:gd name="connsiteX2" fmla="*/ 8943 w 221140"/>
                  <a:gd name="connsiteY2" fmla="*/ 2415 h 249954"/>
                  <a:gd name="connsiteX3" fmla="*/ 0 w 221140"/>
                  <a:gd name="connsiteY3" fmla="*/ 17939 h 249954"/>
                  <a:gd name="connsiteX4" fmla="*/ 0 w 221140"/>
                  <a:gd name="connsiteY4" fmla="*/ 231997 h 249954"/>
                  <a:gd name="connsiteX5" fmla="*/ 8943 w 221140"/>
                  <a:gd name="connsiteY5" fmla="*/ 247522 h 249954"/>
                  <a:gd name="connsiteX6" fmla="*/ 17886 w 221140"/>
                  <a:gd name="connsiteY6" fmla="*/ 249954 h 249954"/>
                  <a:gd name="connsiteX7" fmla="*/ 26829 w 221140"/>
                  <a:gd name="connsiteY7" fmla="*/ 247522 h 249954"/>
                  <a:gd name="connsiteX8" fmla="*/ 212197 w 221140"/>
                  <a:gd name="connsiteY8" fmla="*/ 140493 h 249954"/>
                  <a:gd name="connsiteX9" fmla="*/ 221140 w 221140"/>
                  <a:gd name="connsiteY9" fmla="*/ 124968 h 249954"/>
                  <a:gd name="connsiteX10" fmla="*/ 212197 w 221140"/>
                  <a:gd name="connsiteY10" fmla="*/ 109443 h 249954"/>
                  <a:gd name="connsiteX11" fmla="*/ 35843 w 221140"/>
                  <a:gd name="connsiteY11" fmla="*/ 200947 h 249954"/>
                  <a:gd name="connsiteX12" fmla="*/ 35843 w 221140"/>
                  <a:gd name="connsiteY12" fmla="*/ 49061 h 249954"/>
                  <a:gd name="connsiteX13" fmla="*/ 167411 w 221140"/>
                  <a:gd name="connsiteY13" fmla="*/ 125040 h 249954"/>
                  <a:gd name="connsiteX14" fmla="*/ 35843 w 221140"/>
                  <a:gd name="connsiteY14" fmla="*/ 201019 h 249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21140" h="249954">
                    <a:moveTo>
                      <a:pt x="212269" y="109443"/>
                    </a:moveTo>
                    <a:lnTo>
                      <a:pt x="26900" y="2415"/>
                    </a:lnTo>
                    <a:cubicBezTo>
                      <a:pt x="21320" y="-805"/>
                      <a:pt x="14523" y="-805"/>
                      <a:pt x="8943" y="2415"/>
                    </a:cubicBezTo>
                    <a:cubicBezTo>
                      <a:pt x="3363" y="5634"/>
                      <a:pt x="0" y="11572"/>
                      <a:pt x="0" y="17939"/>
                    </a:cubicBezTo>
                    <a:lnTo>
                      <a:pt x="0" y="231997"/>
                    </a:lnTo>
                    <a:cubicBezTo>
                      <a:pt x="0" y="238436"/>
                      <a:pt x="3434" y="244302"/>
                      <a:pt x="8943" y="247522"/>
                    </a:cubicBezTo>
                    <a:cubicBezTo>
                      <a:pt x="11733" y="249096"/>
                      <a:pt x="14809" y="249954"/>
                      <a:pt x="17886" y="249954"/>
                    </a:cubicBezTo>
                    <a:cubicBezTo>
                      <a:pt x="20962" y="249954"/>
                      <a:pt x="24110" y="249167"/>
                      <a:pt x="26829" y="247522"/>
                    </a:cubicBezTo>
                    <a:lnTo>
                      <a:pt x="212197" y="140493"/>
                    </a:lnTo>
                    <a:cubicBezTo>
                      <a:pt x="217706" y="137274"/>
                      <a:pt x="221140" y="131336"/>
                      <a:pt x="221140" y="124968"/>
                    </a:cubicBezTo>
                    <a:cubicBezTo>
                      <a:pt x="221140" y="118601"/>
                      <a:pt x="217706" y="112663"/>
                      <a:pt x="212197" y="109443"/>
                    </a:cubicBezTo>
                    <a:close/>
                    <a:moveTo>
                      <a:pt x="35843" y="200947"/>
                    </a:moveTo>
                    <a:lnTo>
                      <a:pt x="35843" y="49061"/>
                    </a:lnTo>
                    <a:lnTo>
                      <a:pt x="167411" y="125040"/>
                    </a:lnTo>
                    <a:lnTo>
                      <a:pt x="35843" y="201019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59" name="Forma Livre: Forma 158">
                <a:extLst>
                  <a:ext uri="{FF2B5EF4-FFF2-40B4-BE49-F238E27FC236}">
                    <a16:creationId xmlns:a16="http://schemas.microsoft.com/office/drawing/2014/main" id="{95548609-14F5-A0BF-F17E-FF8D59BBCC02}"/>
                  </a:ext>
                </a:extLst>
              </p:cNvPr>
              <p:cNvSpPr/>
              <p:nvPr/>
            </p:nvSpPr>
            <p:spPr>
              <a:xfrm>
                <a:off x="7737956" y="3053134"/>
                <a:ext cx="35914" cy="249972"/>
              </a:xfrm>
              <a:custGeom>
                <a:avLst/>
                <a:gdLst>
                  <a:gd name="connsiteX0" fmla="*/ 17957 w 35914"/>
                  <a:gd name="connsiteY0" fmla="*/ 0 h 249972"/>
                  <a:gd name="connsiteX1" fmla="*/ 0 w 35914"/>
                  <a:gd name="connsiteY1" fmla="*/ 17957 h 249972"/>
                  <a:gd name="connsiteX2" fmla="*/ 0 w 35914"/>
                  <a:gd name="connsiteY2" fmla="*/ 232015 h 249972"/>
                  <a:gd name="connsiteX3" fmla="*/ 17957 w 35914"/>
                  <a:gd name="connsiteY3" fmla="*/ 249972 h 249972"/>
                  <a:gd name="connsiteX4" fmla="*/ 35915 w 35914"/>
                  <a:gd name="connsiteY4" fmla="*/ 232015 h 249972"/>
                  <a:gd name="connsiteX5" fmla="*/ 35915 w 35914"/>
                  <a:gd name="connsiteY5" fmla="*/ 17957 h 249972"/>
                  <a:gd name="connsiteX6" fmla="*/ 17957 w 35914"/>
                  <a:gd name="connsiteY6" fmla="*/ 0 h 2499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5914" h="249972">
                    <a:moveTo>
                      <a:pt x="17957" y="0"/>
                    </a:moveTo>
                    <a:cubicBezTo>
                      <a:pt x="8084" y="0"/>
                      <a:pt x="0" y="8013"/>
                      <a:pt x="0" y="17957"/>
                    </a:cubicBezTo>
                    <a:lnTo>
                      <a:pt x="0" y="232015"/>
                    </a:lnTo>
                    <a:cubicBezTo>
                      <a:pt x="0" y="241888"/>
                      <a:pt x="8013" y="249972"/>
                      <a:pt x="17957" y="249972"/>
                    </a:cubicBezTo>
                    <a:cubicBezTo>
                      <a:pt x="27902" y="249972"/>
                      <a:pt x="35915" y="241959"/>
                      <a:pt x="35915" y="232015"/>
                    </a:cubicBezTo>
                    <a:lnTo>
                      <a:pt x="35915" y="17957"/>
                    </a:lnTo>
                    <a:cubicBezTo>
                      <a:pt x="35915" y="8084"/>
                      <a:pt x="27902" y="0"/>
                      <a:pt x="17957" y="0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60" name="Forma Livre: Forma 159">
                <a:extLst>
                  <a:ext uri="{FF2B5EF4-FFF2-40B4-BE49-F238E27FC236}">
                    <a16:creationId xmlns:a16="http://schemas.microsoft.com/office/drawing/2014/main" id="{DF7203F3-2A40-129C-29F2-68CFB1EFDC89}"/>
                  </a:ext>
                </a:extLst>
              </p:cNvPr>
              <p:cNvSpPr/>
              <p:nvPr/>
            </p:nvSpPr>
            <p:spPr>
              <a:xfrm>
                <a:off x="7204959" y="2795364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61" name="Forma Livre: Forma 160">
                <a:extLst>
                  <a:ext uri="{FF2B5EF4-FFF2-40B4-BE49-F238E27FC236}">
                    <a16:creationId xmlns:a16="http://schemas.microsoft.com/office/drawing/2014/main" id="{93C578CB-12D7-8388-6D7E-F549A40CD715}"/>
                  </a:ext>
                </a:extLst>
              </p:cNvPr>
              <p:cNvSpPr/>
              <p:nvPr/>
            </p:nvSpPr>
            <p:spPr>
              <a:xfrm>
                <a:off x="7650602" y="3053134"/>
                <a:ext cx="35914" cy="249972"/>
              </a:xfrm>
              <a:custGeom>
                <a:avLst/>
                <a:gdLst>
                  <a:gd name="connsiteX0" fmla="*/ 17957 w 35914"/>
                  <a:gd name="connsiteY0" fmla="*/ 0 h 249972"/>
                  <a:gd name="connsiteX1" fmla="*/ 0 w 35914"/>
                  <a:gd name="connsiteY1" fmla="*/ 17957 h 249972"/>
                  <a:gd name="connsiteX2" fmla="*/ 0 w 35914"/>
                  <a:gd name="connsiteY2" fmla="*/ 232015 h 249972"/>
                  <a:gd name="connsiteX3" fmla="*/ 17957 w 35914"/>
                  <a:gd name="connsiteY3" fmla="*/ 249972 h 249972"/>
                  <a:gd name="connsiteX4" fmla="*/ 35915 w 35914"/>
                  <a:gd name="connsiteY4" fmla="*/ 232015 h 249972"/>
                  <a:gd name="connsiteX5" fmla="*/ 35915 w 35914"/>
                  <a:gd name="connsiteY5" fmla="*/ 17957 h 249972"/>
                  <a:gd name="connsiteX6" fmla="*/ 17957 w 35914"/>
                  <a:gd name="connsiteY6" fmla="*/ 0 h 2499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5914" h="249972">
                    <a:moveTo>
                      <a:pt x="17957" y="0"/>
                    </a:moveTo>
                    <a:cubicBezTo>
                      <a:pt x="8013" y="0"/>
                      <a:pt x="0" y="8013"/>
                      <a:pt x="0" y="17957"/>
                    </a:cubicBezTo>
                    <a:lnTo>
                      <a:pt x="0" y="232015"/>
                    </a:lnTo>
                    <a:cubicBezTo>
                      <a:pt x="0" y="241888"/>
                      <a:pt x="8013" y="249972"/>
                      <a:pt x="17957" y="249972"/>
                    </a:cubicBezTo>
                    <a:cubicBezTo>
                      <a:pt x="27902" y="249972"/>
                      <a:pt x="35915" y="241959"/>
                      <a:pt x="35915" y="232015"/>
                    </a:cubicBezTo>
                    <a:lnTo>
                      <a:pt x="35915" y="17957"/>
                    </a:lnTo>
                    <a:cubicBezTo>
                      <a:pt x="35915" y="8084"/>
                      <a:pt x="27902" y="0"/>
                      <a:pt x="17957" y="0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162" name="Gráfico 3">
              <a:extLst>
                <a:ext uri="{FF2B5EF4-FFF2-40B4-BE49-F238E27FC236}">
                  <a16:creationId xmlns:a16="http://schemas.microsoft.com/office/drawing/2014/main" id="{9B6D350C-C360-5402-0646-3E692F2A60A4}"/>
                </a:ext>
              </a:extLst>
            </p:cNvPr>
            <p:cNvGrpSpPr/>
            <p:nvPr/>
          </p:nvGrpSpPr>
          <p:grpSpPr>
            <a:xfrm>
              <a:off x="6257469" y="3051209"/>
              <a:ext cx="765513" cy="765513"/>
              <a:chOff x="6173921" y="2777237"/>
              <a:chExt cx="765513" cy="765513"/>
            </a:xfrm>
          </p:grpSpPr>
          <p:sp>
            <p:nvSpPr>
              <p:cNvPr id="163" name="Forma Livre: Forma 162">
                <a:extLst>
                  <a:ext uri="{FF2B5EF4-FFF2-40B4-BE49-F238E27FC236}">
                    <a16:creationId xmlns:a16="http://schemas.microsoft.com/office/drawing/2014/main" id="{94A394CC-60AE-5838-3F65-780FD9B6A797}"/>
                  </a:ext>
                </a:extLst>
              </p:cNvPr>
              <p:cNvSpPr/>
              <p:nvPr/>
            </p:nvSpPr>
            <p:spPr>
              <a:xfrm>
                <a:off x="6573561" y="3101184"/>
                <a:ext cx="101877" cy="117617"/>
              </a:xfrm>
              <a:custGeom>
                <a:avLst/>
                <a:gdLst>
                  <a:gd name="connsiteX0" fmla="*/ 0 w 101877"/>
                  <a:gd name="connsiteY0" fmla="*/ 117617 h 117617"/>
                  <a:gd name="connsiteX1" fmla="*/ 101878 w 101877"/>
                  <a:gd name="connsiteY1" fmla="*/ 58809 h 117617"/>
                  <a:gd name="connsiteX2" fmla="*/ 0 w 101877"/>
                  <a:gd name="connsiteY2" fmla="*/ 0 h 117617"/>
                  <a:gd name="connsiteX3" fmla="*/ 0 w 101877"/>
                  <a:gd name="connsiteY3" fmla="*/ 117617 h 1176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877" h="117617">
                    <a:moveTo>
                      <a:pt x="0" y="117617"/>
                    </a:moveTo>
                    <a:lnTo>
                      <a:pt x="101878" y="58809"/>
                    </a:lnTo>
                    <a:lnTo>
                      <a:pt x="0" y="0"/>
                    </a:lnTo>
                    <a:lnTo>
                      <a:pt x="0" y="117617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64" name="Forma Livre: Forma 163">
                <a:extLst>
                  <a:ext uri="{FF2B5EF4-FFF2-40B4-BE49-F238E27FC236}">
                    <a16:creationId xmlns:a16="http://schemas.microsoft.com/office/drawing/2014/main" id="{6426E8CD-62EB-95DD-1798-EFE7788EA777}"/>
                  </a:ext>
                </a:extLst>
              </p:cNvPr>
              <p:cNvSpPr/>
              <p:nvPr/>
            </p:nvSpPr>
            <p:spPr>
              <a:xfrm>
                <a:off x="6209835" y="2813151"/>
                <a:ext cx="693826" cy="693755"/>
              </a:xfrm>
              <a:custGeom>
                <a:avLst/>
                <a:gdLst>
                  <a:gd name="connsiteX0" fmla="*/ 346842 w 693826"/>
                  <a:gd name="connsiteY0" fmla="*/ 0 h 693755"/>
                  <a:gd name="connsiteX1" fmla="*/ 0 w 693826"/>
                  <a:gd name="connsiteY1" fmla="*/ 346842 h 693755"/>
                  <a:gd name="connsiteX2" fmla="*/ 346913 w 693826"/>
                  <a:gd name="connsiteY2" fmla="*/ 693755 h 693755"/>
                  <a:gd name="connsiteX3" fmla="*/ 693827 w 693826"/>
                  <a:gd name="connsiteY3" fmla="*/ 346842 h 693755"/>
                  <a:gd name="connsiteX4" fmla="*/ 346842 w 693826"/>
                  <a:gd name="connsiteY4" fmla="*/ 0 h 693755"/>
                  <a:gd name="connsiteX5" fmla="*/ 305919 w 693826"/>
                  <a:gd name="connsiteY5" fmla="*/ 362438 h 693755"/>
                  <a:gd name="connsiteX6" fmla="*/ 150241 w 693826"/>
                  <a:gd name="connsiteY6" fmla="*/ 452368 h 693755"/>
                  <a:gd name="connsiteX7" fmla="*/ 141298 w 693826"/>
                  <a:gd name="connsiteY7" fmla="*/ 454801 h 693755"/>
                  <a:gd name="connsiteX8" fmla="*/ 132355 w 693826"/>
                  <a:gd name="connsiteY8" fmla="*/ 452368 h 693755"/>
                  <a:gd name="connsiteX9" fmla="*/ 123412 w 693826"/>
                  <a:gd name="connsiteY9" fmla="*/ 436843 h 693755"/>
                  <a:gd name="connsiteX10" fmla="*/ 123412 w 693826"/>
                  <a:gd name="connsiteY10" fmla="*/ 257055 h 693755"/>
                  <a:gd name="connsiteX11" fmla="*/ 132355 w 693826"/>
                  <a:gd name="connsiteY11" fmla="*/ 241530 h 693755"/>
                  <a:gd name="connsiteX12" fmla="*/ 150312 w 693826"/>
                  <a:gd name="connsiteY12" fmla="*/ 241530 h 693755"/>
                  <a:gd name="connsiteX13" fmla="*/ 305991 w 693826"/>
                  <a:gd name="connsiteY13" fmla="*/ 331460 h 693755"/>
                  <a:gd name="connsiteX14" fmla="*/ 314934 w 693826"/>
                  <a:gd name="connsiteY14" fmla="*/ 346985 h 693755"/>
                  <a:gd name="connsiteX15" fmla="*/ 305991 w 693826"/>
                  <a:gd name="connsiteY15" fmla="*/ 362510 h 693755"/>
                  <a:gd name="connsiteX16" fmla="*/ 510390 w 693826"/>
                  <a:gd name="connsiteY16" fmla="*/ 362438 h 693755"/>
                  <a:gd name="connsiteX17" fmla="*/ 354712 w 693826"/>
                  <a:gd name="connsiteY17" fmla="*/ 452297 h 693755"/>
                  <a:gd name="connsiteX18" fmla="*/ 345769 w 693826"/>
                  <a:gd name="connsiteY18" fmla="*/ 454729 h 693755"/>
                  <a:gd name="connsiteX19" fmla="*/ 336826 w 693826"/>
                  <a:gd name="connsiteY19" fmla="*/ 452297 h 693755"/>
                  <a:gd name="connsiteX20" fmla="*/ 327883 w 693826"/>
                  <a:gd name="connsiteY20" fmla="*/ 436772 h 693755"/>
                  <a:gd name="connsiteX21" fmla="*/ 327883 w 693826"/>
                  <a:gd name="connsiteY21" fmla="*/ 256983 h 693755"/>
                  <a:gd name="connsiteX22" fmla="*/ 336826 w 693826"/>
                  <a:gd name="connsiteY22" fmla="*/ 241459 h 693755"/>
                  <a:gd name="connsiteX23" fmla="*/ 354783 w 693826"/>
                  <a:gd name="connsiteY23" fmla="*/ 241459 h 693755"/>
                  <a:gd name="connsiteX24" fmla="*/ 510461 w 693826"/>
                  <a:gd name="connsiteY24" fmla="*/ 331388 h 693755"/>
                  <a:gd name="connsiteX25" fmla="*/ 519404 w 693826"/>
                  <a:gd name="connsiteY25" fmla="*/ 346913 h 693755"/>
                  <a:gd name="connsiteX26" fmla="*/ 510461 w 693826"/>
                  <a:gd name="connsiteY26" fmla="*/ 362438 h 693755"/>
                  <a:gd name="connsiteX27" fmla="*/ 570343 w 693826"/>
                  <a:gd name="connsiteY27" fmla="*/ 436772 h 693755"/>
                  <a:gd name="connsiteX28" fmla="*/ 552386 w 693826"/>
                  <a:gd name="connsiteY28" fmla="*/ 454729 h 693755"/>
                  <a:gd name="connsiteX29" fmla="*/ 534428 w 693826"/>
                  <a:gd name="connsiteY29" fmla="*/ 436772 h 693755"/>
                  <a:gd name="connsiteX30" fmla="*/ 534428 w 693826"/>
                  <a:gd name="connsiteY30" fmla="*/ 256983 h 693755"/>
                  <a:gd name="connsiteX31" fmla="*/ 552386 w 693826"/>
                  <a:gd name="connsiteY31" fmla="*/ 239026 h 693755"/>
                  <a:gd name="connsiteX32" fmla="*/ 570343 w 693826"/>
                  <a:gd name="connsiteY32" fmla="*/ 256983 h 693755"/>
                  <a:gd name="connsiteX33" fmla="*/ 570343 w 693826"/>
                  <a:gd name="connsiteY33" fmla="*/ 436772 h 693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693826" h="693755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755"/>
                      <a:pt x="346913" y="693755"/>
                    </a:cubicBezTo>
                    <a:cubicBezTo>
                      <a:pt x="538220" y="693755"/>
                      <a:pt x="693827" y="538149"/>
                      <a:pt x="693827" y="346842"/>
                    </a:cubicBezTo>
                    <a:cubicBezTo>
                      <a:pt x="693827" y="155535"/>
                      <a:pt x="538149" y="0"/>
                      <a:pt x="346842" y="0"/>
                    </a:cubicBezTo>
                    <a:close/>
                    <a:moveTo>
                      <a:pt x="305919" y="362438"/>
                    </a:moveTo>
                    <a:lnTo>
                      <a:pt x="150241" y="452368"/>
                    </a:lnTo>
                    <a:cubicBezTo>
                      <a:pt x="147451" y="453942"/>
                      <a:pt x="144374" y="454801"/>
                      <a:pt x="141298" y="454801"/>
                    </a:cubicBezTo>
                    <a:cubicBezTo>
                      <a:pt x="138222" y="454801"/>
                      <a:pt x="135074" y="454014"/>
                      <a:pt x="132355" y="452368"/>
                    </a:cubicBezTo>
                    <a:cubicBezTo>
                      <a:pt x="126775" y="449149"/>
                      <a:pt x="123412" y="443211"/>
                      <a:pt x="123412" y="436843"/>
                    </a:cubicBezTo>
                    <a:lnTo>
                      <a:pt x="123412" y="257055"/>
                    </a:lnTo>
                    <a:cubicBezTo>
                      <a:pt x="123412" y="250616"/>
                      <a:pt x="126846" y="244750"/>
                      <a:pt x="132355" y="241530"/>
                    </a:cubicBezTo>
                    <a:cubicBezTo>
                      <a:pt x="137935" y="238311"/>
                      <a:pt x="144732" y="238311"/>
                      <a:pt x="150312" y="241530"/>
                    </a:cubicBezTo>
                    <a:lnTo>
                      <a:pt x="305991" y="331460"/>
                    </a:lnTo>
                    <a:cubicBezTo>
                      <a:pt x="311571" y="334679"/>
                      <a:pt x="314934" y="340618"/>
                      <a:pt x="314934" y="346985"/>
                    </a:cubicBezTo>
                    <a:cubicBezTo>
                      <a:pt x="314934" y="353352"/>
                      <a:pt x="311499" y="359290"/>
                      <a:pt x="305991" y="362510"/>
                    </a:cubicBezTo>
                    <a:close/>
                    <a:moveTo>
                      <a:pt x="510390" y="362438"/>
                    </a:moveTo>
                    <a:lnTo>
                      <a:pt x="354712" y="452297"/>
                    </a:lnTo>
                    <a:cubicBezTo>
                      <a:pt x="351921" y="453871"/>
                      <a:pt x="348845" y="454729"/>
                      <a:pt x="345769" y="454729"/>
                    </a:cubicBezTo>
                    <a:cubicBezTo>
                      <a:pt x="342692" y="454729"/>
                      <a:pt x="339544" y="453942"/>
                      <a:pt x="336826" y="452297"/>
                    </a:cubicBezTo>
                    <a:cubicBezTo>
                      <a:pt x="331245" y="449077"/>
                      <a:pt x="327883" y="443139"/>
                      <a:pt x="327883" y="436772"/>
                    </a:cubicBezTo>
                    <a:lnTo>
                      <a:pt x="327883" y="256983"/>
                    </a:lnTo>
                    <a:cubicBezTo>
                      <a:pt x="327883" y="250545"/>
                      <a:pt x="331317" y="244678"/>
                      <a:pt x="336826" y="241459"/>
                    </a:cubicBezTo>
                    <a:cubicBezTo>
                      <a:pt x="342406" y="238239"/>
                      <a:pt x="349203" y="238239"/>
                      <a:pt x="354783" y="241459"/>
                    </a:cubicBezTo>
                    <a:lnTo>
                      <a:pt x="510461" y="331388"/>
                    </a:lnTo>
                    <a:cubicBezTo>
                      <a:pt x="516042" y="334608"/>
                      <a:pt x="519404" y="340546"/>
                      <a:pt x="519404" y="346913"/>
                    </a:cubicBezTo>
                    <a:cubicBezTo>
                      <a:pt x="519404" y="353281"/>
                      <a:pt x="515970" y="359219"/>
                      <a:pt x="510461" y="362438"/>
                    </a:cubicBezTo>
                    <a:close/>
                    <a:moveTo>
                      <a:pt x="570343" y="436772"/>
                    </a:moveTo>
                    <a:cubicBezTo>
                      <a:pt x="570343" y="446645"/>
                      <a:pt x="562330" y="454729"/>
                      <a:pt x="552386" y="454729"/>
                    </a:cubicBezTo>
                    <a:cubicBezTo>
                      <a:pt x="542441" y="454729"/>
                      <a:pt x="534428" y="446716"/>
                      <a:pt x="534428" y="436772"/>
                    </a:cubicBezTo>
                    <a:lnTo>
                      <a:pt x="534428" y="256983"/>
                    </a:lnTo>
                    <a:cubicBezTo>
                      <a:pt x="534428" y="247110"/>
                      <a:pt x="542441" y="239026"/>
                      <a:pt x="552386" y="239026"/>
                    </a:cubicBezTo>
                    <a:cubicBezTo>
                      <a:pt x="562330" y="239026"/>
                      <a:pt x="570343" y="247039"/>
                      <a:pt x="570343" y="256983"/>
                    </a:cubicBezTo>
                    <a:lnTo>
                      <a:pt x="570343" y="436772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65" name="Forma Livre: Forma 164">
                <a:extLst>
                  <a:ext uri="{FF2B5EF4-FFF2-40B4-BE49-F238E27FC236}">
                    <a16:creationId xmlns:a16="http://schemas.microsoft.com/office/drawing/2014/main" id="{4AD57A1F-5DCE-F1C5-297A-74FC0F095BEF}"/>
                  </a:ext>
                </a:extLst>
              </p:cNvPr>
              <p:cNvSpPr/>
              <p:nvPr/>
            </p:nvSpPr>
            <p:spPr>
              <a:xfrm>
                <a:off x="6369019" y="3101184"/>
                <a:ext cx="101877" cy="117617"/>
              </a:xfrm>
              <a:custGeom>
                <a:avLst/>
                <a:gdLst>
                  <a:gd name="connsiteX0" fmla="*/ 0 w 101877"/>
                  <a:gd name="connsiteY0" fmla="*/ 117617 h 117617"/>
                  <a:gd name="connsiteX1" fmla="*/ 101878 w 101877"/>
                  <a:gd name="connsiteY1" fmla="*/ 58809 h 117617"/>
                  <a:gd name="connsiteX2" fmla="*/ 0 w 101877"/>
                  <a:gd name="connsiteY2" fmla="*/ 0 h 117617"/>
                  <a:gd name="connsiteX3" fmla="*/ 0 w 101877"/>
                  <a:gd name="connsiteY3" fmla="*/ 117617 h 1176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877" h="117617">
                    <a:moveTo>
                      <a:pt x="0" y="117617"/>
                    </a:moveTo>
                    <a:lnTo>
                      <a:pt x="101878" y="58809"/>
                    </a:lnTo>
                    <a:lnTo>
                      <a:pt x="0" y="0"/>
                    </a:lnTo>
                    <a:lnTo>
                      <a:pt x="0" y="117617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66" name="Forma Livre: Forma 165">
                <a:extLst>
                  <a:ext uri="{FF2B5EF4-FFF2-40B4-BE49-F238E27FC236}">
                    <a16:creationId xmlns:a16="http://schemas.microsoft.com/office/drawing/2014/main" id="{6644F4DD-F00A-78F7-399F-469A328C951D}"/>
                  </a:ext>
                </a:extLst>
              </p:cNvPr>
              <p:cNvSpPr/>
              <p:nvPr/>
            </p:nvSpPr>
            <p:spPr>
              <a:xfrm>
                <a:off x="6333176" y="3052124"/>
                <a:ext cx="191449" cy="215685"/>
              </a:xfrm>
              <a:custGeom>
                <a:avLst/>
                <a:gdLst>
                  <a:gd name="connsiteX0" fmla="*/ 182578 w 191449"/>
                  <a:gd name="connsiteY0" fmla="*/ 92344 h 215685"/>
                  <a:gd name="connsiteX1" fmla="*/ 26900 w 191449"/>
                  <a:gd name="connsiteY1" fmla="*/ 2415 h 215685"/>
                  <a:gd name="connsiteX2" fmla="*/ 8943 w 191449"/>
                  <a:gd name="connsiteY2" fmla="*/ 2415 h 215685"/>
                  <a:gd name="connsiteX3" fmla="*/ 0 w 191449"/>
                  <a:gd name="connsiteY3" fmla="*/ 17939 h 215685"/>
                  <a:gd name="connsiteX4" fmla="*/ 0 w 191449"/>
                  <a:gd name="connsiteY4" fmla="*/ 197728 h 215685"/>
                  <a:gd name="connsiteX5" fmla="*/ 8943 w 191449"/>
                  <a:gd name="connsiteY5" fmla="*/ 213253 h 215685"/>
                  <a:gd name="connsiteX6" fmla="*/ 17886 w 191449"/>
                  <a:gd name="connsiteY6" fmla="*/ 215685 h 215685"/>
                  <a:gd name="connsiteX7" fmla="*/ 26829 w 191449"/>
                  <a:gd name="connsiteY7" fmla="*/ 213253 h 215685"/>
                  <a:gd name="connsiteX8" fmla="*/ 182507 w 191449"/>
                  <a:gd name="connsiteY8" fmla="*/ 123323 h 215685"/>
                  <a:gd name="connsiteX9" fmla="*/ 191450 w 191449"/>
                  <a:gd name="connsiteY9" fmla="*/ 107798 h 215685"/>
                  <a:gd name="connsiteX10" fmla="*/ 182507 w 191449"/>
                  <a:gd name="connsiteY10" fmla="*/ 92273 h 215685"/>
                  <a:gd name="connsiteX11" fmla="*/ 35843 w 191449"/>
                  <a:gd name="connsiteY11" fmla="*/ 166678 h 215685"/>
                  <a:gd name="connsiteX12" fmla="*/ 35843 w 191449"/>
                  <a:gd name="connsiteY12" fmla="*/ 49061 h 215685"/>
                  <a:gd name="connsiteX13" fmla="*/ 137721 w 191449"/>
                  <a:gd name="connsiteY13" fmla="*/ 107869 h 215685"/>
                  <a:gd name="connsiteX14" fmla="*/ 35843 w 191449"/>
                  <a:gd name="connsiteY14" fmla="*/ 166678 h 2156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1449" h="215685">
                    <a:moveTo>
                      <a:pt x="182578" y="92344"/>
                    </a:moveTo>
                    <a:lnTo>
                      <a:pt x="26900" y="2415"/>
                    </a:lnTo>
                    <a:cubicBezTo>
                      <a:pt x="21320" y="-805"/>
                      <a:pt x="14523" y="-805"/>
                      <a:pt x="8943" y="2415"/>
                    </a:cubicBezTo>
                    <a:cubicBezTo>
                      <a:pt x="3363" y="5634"/>
                      <a:pt x="0" y="11572"/>
                      <a:pt x="0" y="17939"/>
                    </a:cubicBezTo>
                    <a:lnTo>
                      <a:pt x="0" y="197728"/>
                    </a:lnTo>
                    <a:cubicBezTo>
                      <a:pt x="0" y="204167"/>
                      <a:pt x="3434" y="210033"/>
                      <a:pt x="8943" y="213253"/>
                    </a:cubicBezTo>
                    <a:cubicBezTo>
                      <a:pt x="11733" y="214827"/>
                      <a:pt x="14809" y="215685"/>
                      <a:pt x="17886" y="215685"/>
                    </a:cubicBezTo>
                    <a:cubicBezTo>
                      <a:pt x="20962" y="215685"/>
                      <a:pt x="24110" y="214898"/>
                      <a:pt x="26829" y="213253"/>
                    </a:cubicBezTo>
                    <a:lnTo>
                      <a:pt x="182507" y="123323"/>
                    </a:lnTo>
                    <a:cubicBezTo>
                      <a:pt x="188087" y="120103"/>
                      <a:pt x="191450" y="114165"/>
                      <a:pt x="191450" y="107798"/>
                    </a:cubicBezTo>
                    <a:cubicBezTo>
                      <a:pt x="191450" y="101430"/>
                      <a:pt x="188016" y="95492"/>
                      <a:pt x="182507" y="92273"/>
                    </a:cubicBezTo>
                    <a:close/>
                    <a:moveTo>
                      <a:pt x="35843" y="166678"/>
                    </a:moveTo>
                    <a:lnTo>
                      <a:pt x="35843" y="49061"/>
                    </a:lnTo>
                    <a:lnTo>
                      <a:pt x="137721" y="107869"/>
                    </a:lnTo>
                    <a:lnTo>
                      <a:pt x="35843" y="166678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67" name="Forma Livre: Forma 166">
                <a:extLst>
                  <a:ext uri="{FF2B5EF4-FFF2-40B4-BE49-F238E27FC236}">
                    <a16:creationId xmlns:a16="http://schemas.microsoft.com/office/drawing/2014/main" id="{21AFA7FB-640A-E882-8D70-B3FA068C82CF}"/>
                  </a:ext>
                </a:extLst>
              </p:cNvPr>
              <p:cNvSpPr/>
              <p:nvPr/>
            </p:nvSpPr>
            <p:spPr>
              <a:xfrm>
                <a:off x="6537718" y="3052124"/>
                <a:ext cx="191449" cy="215685"/>
              </a:xfrm>
              <a:custGeom>
                <a:avLst/>
                <a:gdLst>
                  <a:gd name="connsiteX0" fmla="*/ 182578 w 191449"/>
                  <a:gd name="connsiteY0" fmla="*/ 92344 h 215685"/>
                  <a:gd name="connsiteX1" fmla="*/ 26900 w 191449"/>
                  <a:gd name="connsiteY1" fmla="*/ 2415 h 215685"/>
                  <a:gd name="connsiteX2" fmla="*/ 8943 w 191449"/>
                  <a:gd name="connsiteY2" fmla="*/ 2415 h 215685"/>
                  <a:gd name="connsiteX3" fmla="*/ 0 w 191449"/>
                  <a:gd name="connsiteY3" fmla="*/ 17939 h 215685"/>
                  <a:gd name="connsiteX4" fmla="*/ 0 w 191449"/>
                  <a:gd name="connsiteY4" fmla="*/ 197728 h 215685"/>
                  <a:gd name="connsiteX5" fmla="*/ 8943 w 191449"/>
                  <a:gd name="connsiteY5" fmla="*/ 213253 h 215685"/>
                  <a:gd name="connsiteX6" fmla="*/ 17886 w 191449"/>
                  <a:gd name="connsiteY6" fmla="*/ 215685 h 215685"/>
                  <a:gd name="connsiteX7" fmla="*/ 26829 w 191449"/>
                  <a:gd name="connsiteY7" fmla="*/ 213253 h 215685"/>
                  <a:gd name="connsiteX8" fmla="*/ 182507 w 191449"/>
                  <a:gd name="connsiteY8" fmla="*/ 123394 h 215685"/>
                  <a:gd name="connsiteX9" fmla="*/ 191450 w 191449"/>
                  <a:gd name="connsiteY9" fmla="*/ 107869 h 215685"/>
                  <a:gd name="connsiteX10" fmla="*/ 182507 w 191449"/>
                  <a:gd name="connsiteY10" fmla="*/ 92344 h 215685"/>
                  <a:gd name="connsiteX11" fmla="*/ 35843 w 191449"/>
                  <a:gd name="connsiteY11" fmla="*/ 166678 h 215685"/>
                  <a:gd name="connsiteX12" fmla="*/ 35843 w 191449"/>
                  <a:gd name="connsiteY12" fmla="*/ 49061 h 215685"/>
                  <a:gd name="connsiteX13" fmla="*/ 137721 w 191449"/>
                  <a:gd name="connsiteY13" fmla="*/ 107869 h 215685"/>
                  <a:gd name="connsiteX14" fmla="*/ 35843 w 191449"/>
                  <a:gd name="connsiteY14" fmla="*/ 166678 h 2156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1449" h="215685">
                    <a:moveTo>
                      <a:pt x="182578" y="92344"/>
                    </a:moveTo>
                    <a:lnTo>
                      <a:pt x="26900" y="2415"/>
                    </a:lnTo>
                    <a:cubicBezTo>
                      <a:pt x="21320" y="-805"/>
                      <a:pt x="14523" y="-805"/>
                      <a:pt x="8943" y="2415"/>
                    </a:cubicBezTo>
                    <a:cubicBezTo>
                      <a:pt x="3363" y="5634"/>
                      <a:pt x="0" y="11572"/>
                      <a:pt x="0" y="17939"/>
                    </a:cubicBezTo>
                    <a:lnTo>
                      <a:pt x="0" y="197728"/>
                    </a:lnTo>
                    <a:cubicBezTo>
                      <a:pt x="0" y="204167"/>
                      <a:pt x="3434" y="210033"/>
                      <a:pt x="8943" y="213253"/>
                    </a:cubicBezTo>
                    <a:cubicBezTo>
                      <a:pt x="11733" y="214827"/>
                      <a:pt x="14809" y="215685"/>
                      <a:pt x="17886" y="215685"/>
                    </a:cubicBezTo>
                    <a:cubicBezTo>
                      <a:pt x="20962" y="215685"/>
                      <a:pt x="24110" y="214898"/>
                      <a:pt x="26829" y="213253"/>
                    </a:cubicBezTo>
                    <a:lnTo>
                      <a:pt x="182507" y="123394"/>
                    </a:lnTo>
                    <a:cubicBezTo>
                      <a:pt x="188087" y="120175"/>
                      <a:pt x="191450" y="114237"/>
                      <a:pt x="191450" y="107869"/>
                    </a:cubicBezTo>
                    <a:cubicBezTo>
                      <a:pt x="191450" y="101502"/>
                      <a:pt x="188016" y="95564"/>
                      <a:pt x="182507" y="92344"/>
                    </a:cubicBezTo>
                    <a:close/>
                    <a:moveTo>
                      <a:pt x="35843" y="166678"/>
                    </a:moveTo>
                    <a:lnTo>
                      <a:pt x="35843" y="49061"/>
                    </a:lnTo>
                    <a:lnTo>
                      <a:pt x="137721" y="107869"/>
                    </a:lnTo>
                    <a:lnTo>
                      <a:pt x="35843" y="166678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68" name="Forma Livre: Forma 167">
                <a:extLst>
                  <a:ext uri="{FF2B5EF4-FFF2-40B4-BE49-F238E27FC236}">
                    <a16:creationId xmlns:a16="http://schemas.microsoft.com/office/drawing/2014/main" id="{530E232D-004B-3B47-911D-FC315C84A172}"/>
                  </a:ext>
                </a:extLst>
              </p:cNvPr>
              <p:cNvSpPr/>
              <p:nvPr/>
            </p:nvSpPr>
            <p:spPr>
              <a:xfrm>
                <a:off x="6173921" y="2777237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521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69" name="Forma Livre: Forma 168">
                <a:extLst>
                  <a:ext uri="{FF2B5EF4-FFF2-40B4-BE49-F238E27FC236}">
                    <a16:creationId xmlns:a16="http://schemas.microsoft.com/office/drawing/2014/main" id="{3EAAF750-1D2A-68BB-980E-719EBBE53E1E}"/>
                  </a:ext>
                </a:extLst>
              </p:cNvPr>
              <p:cNvSpPr/>
              <p:nvPr/>
            </p:nvSpPr>
            <p:spPr>
              <a:xfrm>
                <a:off x="6744335" y="3052177"/>
                <a:ext cx="35914" cy="215702"/>
              </a:xfrm>
              <a:custGeom>
                <a:avLst/>
                <a:gdLst>
                  <a:gd name="connsiteX0" fmla="*/ 17957 w 35914"/>
                  <a:gd name="connsiteY0" fmla="*/ 0 h 215702"/>
                  <a:gd name="connsiteX1" fmla="*/ 0 w 35914"/>
                  <a:gd name="connsiteY1" fmla="*/ 17957 h 215702"/>
                  <a:gd name="connsiteX2" fmla="*/ 0 w 35914"/>
                  <a:gd name="connsiteY2" fmla="*/ 197746 h 215702"/>
                  <a:gd name="connsiteX3" fmla="*/ 17957 w 35914"/>
                  <a:gd name="connsiteY3" fmla="*/ 215703 h 215702"/>
                  <a:gd name="connsiteX4" fmla="*/ 35915 w 35914"/>
                  <a:gd name="connsiteY4" fmla="*/ 197746 h 215702"/>
                  <a:gd name="connsiteX5" fmla="*/ 35915 w 35914"/>
                  <a:gd name="connsiteY5" fmla="*/ 17957 h 215702"/>
                  <a:gd name="connsiteX6" fmla="*/ 17957 w 35914"/>
                  <a:gd name="connsiteY6" fmla="*/ 0 h 2157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5914" h="215702">
                    <a:moveTo>
                      <a:pt x="17957" y="0"/>
                    </a:moveTo>
                    <a:cubicBezTo>
                      <a:pt x="8084" y="0"/>
                      <a:pt x="0" y="8013"/>
                      <a:pt x="0" y="17957"/>
                    </a:cubicBezTo>
                    <a:lnTo>
                      <a:pt x="0" y="197746"/>
                    </a:lnTo>
                    <a:cubicBezTo>
                      <a:pt x="0" y="207619"/>
                      <a:pt x="8013" y="215703"/>
                      <a:pt x="17957" y="215703"/>
                    </a:cubicBezTo>
                    <a:cubicBezTo>
                      <a:pt x="27902" y="215703"/>
                      <a:pt x="35915" y="207690"/>
                      <a:pt x="35915" y="197746"/>
                    </a:cubicBezTo>
                    <a:lnTo>
                      <a:pt x="35915" y="17957"/>
                    </a:lnTo>
                    <a:cubicBezTo>
                      <a:pt x="35915" y="8084"/>
                      <a:pt x="27902" y="0"/>
                      <a:pt x="17957" y="0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170" name="Gráfico 7">
              <a:extLst>
                <a:ext uri="{FF2B5EF4-FFF2-40B4-BE49-F238E27FC236}">
                  <a16:creationId xmlns:a16="http://schemas.microsoft.com/office/drawing/2014/main" id="{ECE3505C-AE15-B4FB-7B5C-06791A7FA514}"/>
                </a:ext>
              </a:extLst>
            </p:cNvPr>
            <p:cNvGrpSpPr/>
            <p:nvPr/>
          </p:nvGrpSpPr>
          <p:grpSpPr>
            <a:xfrm>
              <a:off x="5163462" y="3051210"/>
              <a:ext cx="765513" cy="765513"/>
              <a:chOff x="5205913" y="2795364"/>
              <a:chExt cx="765513" cy="765513"/>
            </a:xfrm>
          </p:grpSpPr>
          <p:sp>
            <p:nvSpPr>
              <p:cNvPr id="171" name="Forma Livre: Forma 170">
                <a:extLst>
                  <a:ext uri="{FF2B5EF4-FFF2-40B4-BE49-F238E27FC236}">
                    <a16:creationId xmlns:a16="http://schemas.microsoft.com/office/drawing/2014/main" id="{30268E47-5D8A-40A4-7750-3CB82158FE3E}"/>
                  </a:ext>
                </a:extLst>
              </p:cNvPr>
              <p:cNvSpPr/>
              <p:nvPr/>
            </p:nvSpPr>
            <p:spPr>
              <a:xfrm>
                <a:off x="5205913" y="2795364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72" name="Forma Livre: Forma 171">
                <a:extLst>
                  <a:ext uri="{FF2B5EF4-FFF2-40B4-BE49-F238E27FC236}">
                    <a16:creationId xmlns:a16="http://schemas.microsoft.com/office/drawing/2014/main" id="{CD2BCD45-5372-EFC0-1066-F27CB03EE1D0}"/>
                  </a:ext>
                </a:extLst>
              </p:cNvPr>
              <p:cNvSpPr/>
              <p:nvPr/>
            </p:nvSpPr>
            <p:spPr>
              <a:xfrm>
                <a:off x="5620577" y="3070322"/>
                <a:ext cx="191521" cy="215756"/>
              </a:xfrm>
              <a:custGeom>
                <a:avLst/>
                <a:gdLst>
                  <a:gd name="connsiteX0" fmla="*/ 182650 w 191521"/>
                  <a:gd name="connsiteY0" fmla="*/ 2415 h 215756"/>
                  <a:gd name="connsiteX1" fmla="*/ 164693 w 191521"/>
                  <a:gd name="connsiteY1" fmla="*/ 2415 h 215756"/>
                  <a:gd name="connsiteX2" fmla="*/ 8943 w 191521"/>
                  <a:gd name="connsiteY2" fmla="*/ 92344 h 215756"/>
                  <a:gd name="connsiteX3" fmla="*/ 0 w 191521"/>
                  <a:gd name="connsiteY3" fmla="*/ 107869 h 215756"/>
                  <a:gd name="connsiteX4" fmla="*/ 8943 w 191521"/>
                  <a:gd name="connsiteY4" fmla="*/ 123394 h 215756"/>
                  <a:gd name="connsiteX5" fmla="*/ 164693 w 191521"/>
                  <a:gd name="connsiteY5" fmla="*/ 213324 h 215756"/>
                  <a:gd name="connsiteX6" fmla="*/ 173636 w 191521"/>
                  <a:gd name="connsiteY6" fmla="*/ 215757 h 215756"/>
                  <a:gd name="connsiteX7" fmla="*/ 182578 w 191521"/>
                  <a:gd name="connsiteY7" fmla="*/ 213324 h 215756"/>
                  <a:gd name="connsiteX8" fmla="*/ 191521 w 191521"/>
                  <a:gd name="connsiteY8" fmla="*/ 197799 h 215756"/>
                  <a:gd name="connsiteX9" fmla="*/ 191521 w 191521"/>
                  <a:gd name="connsiteY9" fmla="*/ 18011 h 215756"/>
                  <a:gd name="connsiteX10" fmla="*/ 182578 w 191521"/>
                  <a:gd name="connsiteY10" fmla="*/ 2486 h 215756"/>
                  <a:gd name="connsiteX11" fmla="*/ 155750 w 191521"/>
                  <a:gd name="connsiteY11" fmla="*/ 166678 h 215756"/>
                  <a:gd name="connsiteX12" fmla="*/ 53872 w 191521"/>
                  <a:gd name="connsiteY12" fmla="*/ 107869 h 215756"/>
                  <a:gd name="connsiteX13" fmla="*/ 155750 w 191521"/>
                  <a:gd name="connsiteY13" fmla="*/ 49061 h 215756"/>
                  <a:gd name="connsiteX14" fmla="*/ 155750 w 191521"/>
                  <a:gd name="connsiteY14" fmla="*/ 166678 h 2157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1521" h="215756">
                    <a:moveTo>
                      <a:pt x="182650" y="2415"/>
                    </a:moveTo>
                    <a:cubicBezTo>
                      <a:pt x="177070" y="-805"/>
                      <a:pt x="170273" y="-805"/>
                      <a:pt x="164693" y="2415"/>
                    </a:cubicBezTo>
                    <a:lnTo>
                      <a:pt x="8943" y="92344"/>
                    </a:lnTo>
                    <a:cubicBezTo>
                      <a:pt x="3434" y="95564"/>
                      <a:pt x="0" y="101502"/>
                      <a:pt x="0" y="107869"/>
                    </a:cubicBezTo>
                    <a:cubicBezTo>
                      <a:pt x="0" y="114237"/>
                      <a:pt x="3434" y="120175"/>
                      <a:pt x="8943" y="123394"/>
                    </a:cubicBezTo>
                    <a:lnTo>
                      <a:pt x="164693" y="213324"/>
                    </a:lnTo>
                    <a:cubicBezTo>
                      <a:pt x="167483" y="214898"/>
                      <a:pt x="170559" y="215757"/>
                      <a:pt x="173636" y="215757"/>
                    </a:cubicBezTo>
                    <a:cubicBezTo>
                      <a:pt x="176712" y="215757"/>
                      <a:pt x="179860" y="214970"/>
                      <a:pt x="182578" y="213324"/>
                    </a:cubicBezTo>
                    <a:cubicBezTo>
                      <a:pt x="188087" y="210105"/>
                      <a:pt x="191521" y="204167"/>
                      <a:pt x="191521" y="197799"/>
                    </a:cubicBezTo>
                    <a:lnTo>
                      <a:pt x="191521" y="18011"/>
                    </a:lnTo>
                    <a:cubicBezTo>
                      <a:pt x="191521" y="11572"/>
                      <a:pt x="188087" y="5706"/>
                      <a:pt x="182578" y="2486"/>
                    </a:cubicBezTo>
                    <a:close/>
                    <a:moveTo>
                      <a:pt x="155750" y="166678"/>
                    </a:moveTo>
                    <a:lnTo>
                      <a:pt x="53872" y="107869"/>
                    </a:lnTo>
                    <a:lnTo>
                      <a:pt x="155750" y="49061"/>
                    </a:lnTo>
                    <a:lnTo>
                      <a:pt x="155750" y="166678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73" name="Forma Livre: Forma 172">
                <a:extLst>
                  <a:ext uri="{FF2B5EF4-FFF2-40B4-BE49-F238E27FC236}">
                    <a16:creationId xmlns:a16="http://schemas.microsoft.com/office/drawing/2014/main" id="{9CFAFAEB-33AA-FC6F-F7BB-E60C5978F1FE}"/>
                  </a:ext>
                </a:extLst>
              </p:cNvPr>
              <p:cNvSpPr/>
              <p:nvPr/>
            </p:nvSpPr>
            <p:spPr>
              <a:xfrm>
                <a:off x="5365168" y="3070304"/>
                <a:ext cx="35914" cy="215702"/>
              </a:xfrm>
              <a:custGeom>
                <a:avLst/>
                <a:gdLst>
                  <a:gd name="connsiteX0" fmla="*/ 17957 w 35914"/>
                  <a:gd name="connsiteY0" fmla="*/ 0 h 215702"/>
                  <a:gd name="connsiteX1" fmla="*/ 0 w 35914"/>
                  <a:gd name="connsiteY1" fmla="*/ 17957 h 215702"/>
                  <a:gd name="connsiteX2" fmla="*/ 0 w 35914"/>
                  <a:gd name="connsiteY2" fmla="*/ 197746 h 215702"/>
                  <a:gd name="connsiteX3" fmla="*/ 17957 w 35914"/>
                  <a:gd name="connsiteY3" fmla="*/ 215703 h 215702"/>
                  <a:gd name="connsiteX4" fmla="*/ 35915 w 35914"/>
                  <a:gd name="connsiteY4" fmla="*/ 197746 h 215702"/>
                  <a:gd name="connsiteX5" fmla="*/ 35915 w 35914"/>
                  <a:gd name="connsiteY5" fmla="*/ 17957 h 215702"/>
                  <a:gd name="connsiteX6" fmla="*/ 17957 w 35914"/>
                  <a:gd name="connsiteY6" fmla="*/ 0 h 2157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5914" h="215702">
                    <a:moveTo>
                      <a:pt x="17957" y="0"/>
                    </a:moveTo>
                    <a:cubicBezTo>
                      <a:pt x="8013" y="0"/>
                      <a:pt x="0" y="8013"/>
                      <a:pt x="0" y="17957"/>
                    </a:cubicBezTo>
                    <a:lnTo>
                      <a:pt x="0" y="197746"/>
                    </a:lnTo>
                    <a:cubicBezTo>
                      <a:pt x="0" y="207619"/>
                      <a:pt x="8013" y="215703"/>
                      <a:pt x="17957" y="215703"/>
                    </a:cubicBezTo>
                    <a:cubicBezTo>
                      <a:pt x="27902" y="215703"/>
                      <a:pt x="35915" y="207690"/>
                      <a:pt x="35915" y="197746"/>
                    </a:cubicBezTo>
                    <a:lnTo>
                      <a:pt x="35915" y="17957"/>
                    </a:lnTo>
                    <a:cubicBezTo>
                      <a:pt x="35915" y="8084"/>
                      <a:pt x="27902" y="0"/>
                      <a:pt x="17957" y="0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74" name="Forma Livre: Forma 173">
                <a:extLst>
                  <a:ext uri="{FF2B5EF4-FFF2-40B4-BE49-F238E27FC236}">
                    <a16:creationId xmlns:a16="http://schemas.microsoft.com/office/drawing/2014/main" id="{14293368-00D0-DA37-CA1C-C3E45E818169}"/>
                  </a:ext>
                </a:extLst>
              </p:cNvPr>
              <p:cNvSpPr/>
              <p:nvPr/>
            </p:nvSpPr>
            <p:spPr>
              <a:xfrm>
                <a:off x="5414604" y="3070322"/>
                <a:ext cx="191449" cy="215756"/>
              </a:xfrm>
              <a:custGeom>
                <a:avLst/>
                <a:gdLst>
                  <a:gd name="connsiteX0" fmla="*/ 182578 w 191449"/>
                  <a:gd name="connsiteY0" fmla="*/ 2415 h 215756"/>
                  <a:gd name="connsiteX1" fmla="*/ 164621 w 191449"/>
                  <a:gd name="connsiteY1" fmla="*/ 2415 h 215756"/>
                  <a:gd name="connsiteX2" fmla="*/ 8943 w 191449"/>
                  <a:gd name="connsiteY2" fmla="*/ 92344 h 215756"/>
                  <a:gd name="connsiteX3" fmla="*/ 0 w 191449"/>
                  <a:gd name="connsiteY3" fmla="*/ 107869 h 215756"/>
                  <a:gd name="connsiteX4" fmla="*/ 8943 w 191449"/>
                  <a:gd name="connsiteY4" fmla="*/ 123394 h 215756"/>
                  <a:gd name="connsiteX5" fmla="*/ 164621 w 191449"/>
                  <a:gd name="connsiteY5" fmla="*/ 213324 h 215756"/>
                  <a:gd name="connsiteX6" fmla="*/ 173564 w 191449"/>
                  <a:gd name="connsiteY6" fmla="*/ 215757 h 215756"/>
                  <a:gd name="connsiteX7" fmla="*/ 182507 w 191449"/>
                  <a:gd name="connsiteY7" fmla="*/ 213324 h 215756"/>
                  <a:gd name="connsiteX8" fmla="*/ 191450 w 191449"/>
                  <a:gd name="connsiteY8" fmla="*/ 197799 h 215756"/>
                  <a:gd name="connsiteX9" fmla="*/ 191450 w 191449"/>
                  <a:gd name="connsiteY9" fmla="*/ 18011 h 215756"/>
                  <a:gd name="connsiteX10" fmla="*/ 182507 w 191449"/>
                  <a:gd name="connsiteY10" fmla="*/ 2486 h 215756"/>
                  <a:gd name="connsiteX11" fmla="*/ 155678 w 191449"/>
                  <a:gd name="connsiteY11" fmla="*/ 166678 h 215756"/>
                  <a:gd name="connsiteX12" fmla="*/ 53801 w 191449"/>
                  <a:gd name="connsiteY12" fmla="*/ 107869 h 215756"/>
                  <a:gd name="connsiteX13" fmla="*/ 155678 w 191449"/>
                  <a:gd name="connsiteY13" fmla="*/ 49061 h 215756"/>
                  <a:gd name="connsiteX14" fmla="*/ 155678 w 191449"/>
                  <a:gd name="connsiteY14" fmla="*/ 166678 h 2157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1449" h="215756">
                    <a:moveTo>
                      <a:pt x="182578" y="2415"/>
                    </a:moveTo>
                    <a:cubicBezTo>
                      <a:pt x="176998" y="-805"/>
                      <a:pt x="170201" y="-805"/>
                      <a:pt x="164621" y="2415"/>
                    </a:cubicBezTo>
                    <a:lnTo>
                      <a:pt x="8943" y="92344"/>
                    </a:lnTo>
                    <a:cubicBezTo>
                      <a:pt x="3363" y="95564"/>
                      <a:pt x="0" y="101502"/>
                      <a:pt x="0" y="107869"/>
                    </a:cubicBezTo>
                    <a:cubicBezTo>
                      <a:pt x="0" y="114237"/>
                      <a:pt x="3434" y="120175"/>
                      <a:pt x="8943" y="123394"/>
                    </a:cubicBezTo>
                    <a:lnTo>
                      <a:pt x="164621" y="213324"/>
                    </a:lnTo>
                    <a:cubicBezTo>
                      <a:pt x="167411" y="214898"/>
                      <a:pt x="170488" y="215757"/>
                      <a:pt x="173564" y="215757"/>
                    </a:cubicBezTo>
                    <a:cubicBezTo>
                      <a:pt x="176640" y="215757"/>
                      <a:pt x="179788" y="214970"/>
                      <a:pt x="182507" y="213324"/>
                    </a:cubicBezTo>
                    <a:cubicBezTo>
                      <a:pt x="188087" y="210105"/>
                      <a:pt x="191450" y="204167"/>
                      <a:pt x="191450" y="197799"/>
                    </a:cubicBezTo>
                    <a:lnTo>
                      <a:pt x="191450" y="18011"/>
                    </a:lnTo>
                    <a:cubicBezTo>
                      <a:pt x="191450" y="11572"/>
                      <a:pt x="188016" y="5706"/>
                      <a:pt x="182507" y="2486"/>
                    </a:cubicBezTo>
                    <a:close/>
                    <a:moveTo>
                      <a:pt x="155678" y="166678"/>
                    </a:moveTo>
                    <a:lnTo>
                      <a:pt x="53801" y="107869"/>
                    </a:lnTo>
                    <a:lnTo>
                      <a:pt x="155678" y="49061"/>
                    </a:lnTo>
                    <a:lnTo>
                      <a:pt x="155678" y="166678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175" name="Gráfico 11">
              <a:extLst>
                <a:ext uri="{FF2B5EF4-FFF2-40B4-BE49-F238E27FC236}">
                  <a16:creationId xmlns:a16="http://schemas.microsoft.com/office/drawing/2014/main" id="{3566C62A-F46C-13C3-54D6-A1B19A5A8FA7}"/>
                </a:ext>
              </a:extLst>
            </p:cNvPr>
            <p:cNvGrpSpPr/>
            <p:nvPr/>
          </p:nvGrpSpPr>
          <p:grpSpPr>
            <a:xfrm>
              <a:off x="4047685" y="3044487"/>
              <a:ext cx="765513" cy="765513"/>
              <a:chOff x="4185471" y="2777238"/>
              <a:chExt cx="765513" cy="765513"/>
            </a:xfrm>
          </p:grpSpPr>
          <p:sp>
            <p:nvSpPr>
              <p:cNvPr id="176" name="Forma Livre: Forma 175">
                <a:extLst>
                  <a:ext uri="{FF2B5EF4-FFF2-40B4-BE49-F238E27FC236}">
                    <a16:creationId xmlns:a16="http://schemas.microsoft.com/office/drawing/2014/main" id="{A690611E-D3F8-2E25-4FA3-6A1E3116DDE0}"/>
                  </a:ext>
                </a:extLst>
              </p:cNvPr>
              <p:cNvSpPr/>
              <p:nvPr/>
            </p:nvSpPr>
            <p:spPr>
              <a:xfrm>
                <a:off x="4221385" y="2813152"/>
                <a:ext cx="693826" cy="693755"/>
              </a:xfrm>
              <a:custGeom>
                <a:avLst/>
                <a:gdLst>
                  <a:gd name="connsiteX0" fmla="*/ 346842 w 693826"/>
                  <a:gd name="connsiteY0" fmla="*/ 0 h 693755"/>
                  <a:gd name="connsiteX1" fmla="*/ 0 w 693826"/>
                  <a:gd name="connsiteY1" fmla="*/ 346842 h 693755"/>
                  <a:gd name="connsiteX2" fmla="*/ 346913 w 693826"/>
                  <a:gd name="connsiteY2" fmla="*/ 693755 h 693755"/>
                  <a:gd name="connsiteX3" fmla="*/ 693827 w 693826"/>
                  <a:gd name="connsiteY3" fmla="*/ 346842 h 693755"/>
                  <a:gd name="connsiteX4" fmla="*/ 346842 w 693826"/>
                  <a:gd name="connsiteY4" fmla="*/ 0 h 693755"/>
                  <a:gd name="connsiteX5" fmla="*/ 537218 w 693826"/>
                  <a:gd name="connsiteY5" fmla="*/ 362438 h 693755"/>
                  <a:gd name="connsiteX6" fmla="*/ 237381 w 693826"/>
                  <a:gd name="connsiteY6" fmla="*/ 535573 h 693755"/>
                  <a:gd name="connsiteX7" fmla="*/ 228438 w 693826"/>
                  <a:gd name="connsiteY7" fmla="*/ 538005 h 693755"/>
                  <a:gd name="connsiteX8" fmla="*/ 219495 w 693826"/>
                  <a:gd name="connsiteY8" fmla="*/ 535573 h 693755"/>
                  <a:gd name="connsiteX9" fmla="*/ 210552 w 693826"/>
                  <a:gd name="connsiteY9" fmla="*/ 520048 h 693755"/>
                  <a:gd name="connsiteX10" fmla="*/ 210552 w 693826"/>
                  <a:gd name="connsiteY10" fmla="*/ 173707 h 693755"/>
                  <a:gd name="connsiteX11" fmla="*/ 219495 w 693826"/>
                  <a:gd name="connsiteY11" fmla="*/ 158182 h 693755"/>
                  <a:gd name="connsiteX12" fmla="*/ 237452 w 693826"/>
                  <a:gd name="connsiteY12" fmla="*/ 158182 h 693755"/>
                  <a:gd name="connsiteX13" fmla="*/ 537290 w 693826"/>
                  <a:gd name="connsiteY13" fmla="*/ 331317 h 693755"/>
                  <a:gd name="connsiteX14" fmla="*/ 546233 w 693826"/>
                  <a:gd name="connsiteY14" fmla="*/ 346842 h 693755"/>
                  <a:gd name="connsiteX15" fmla="*/ 537290 w 693826"/>
                  <a:gd name="connsiteY15" fmla="*/ 362367 h 693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693826" h="693755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755"/>
                      <a:pt x="346913" y="693755"/>
                    </a:cubicBezTo>
                    <a:cubicBezTo>
                      <a:pt x="538220" y="693755"/>
                      <a:pt x="693827" y="538149"/>
                      <a:pt x="693827" y="346842"/>
                    </a:cubicBezTo>
                    <a:cubicBezTo>
                      <a:pt x="693827" y="155535"/>
                      <a:pt x="538149" y="0"/>
                      <a:pt x="346842" y="0"/>
                    </a:cubicBezTo>
                    <a:close/>
                    <a:moveTo>
                      <a:pt x="537218" y="362438"/>
                    </a:moveTo>
                    <a:lnTo>
                      <a:pt x="237381" y="535573"/>
                    </a:lnTo>
                    <a:cubicBezTo>
                      <a:pt x="234590" y="537147"/>
                      <a:pt x="231514" y="538005"/>
                      <a:pt x="228438" y="538005"/>
                    </a:cubicBezTo>
                    <a:cubicBezTo>
                      <a:pt x="225361" y="538005"/>
                      <a:pt x="222213" y="537218"/>
                      <a:pt x="219495" y="535573"/>
                    </a:cubicBezTo>
                    <a:cubicBezTo>
                      <a:pt x="213914" y="532354"/>
                      <a:pt x="210552" y="526415"/>
                      <a:pt x="210552" y="520048"/>
                    </a:cubicBezTo>
                    <a:lnTo>
                      <a:pt x="210552" y="173707"/>
                    </a:lnTo>
                    <a:cubicBezTo>
                      <a:pt x="210552" y="167268"/>
                      <a:pt x="213986" y="161402"/>
                      <a:pt x="219495" y="158182"/>
                    </a:cubicBezTo>
                    <a:cubicBezTo>
                      <a:pt x="225075" y="154963"/>
                      <a:pt x="231872" y="154963"/>
                      <a:pt x="237452" y="158182"/>
                    </a:cubicBezTo>
                    <a:lnTo>
                      <a:pt x="537290" y="331317"/>
                    </a:lnTo>
                    <a:cubicBezTo>
                      <a:pt x="542799" y="334536"/>
                      <a:pt x="546233" y="340474"/>
                      <a:pt x="546233" y="346842"/>
                    </a:cubicBezTo>
                    <a:cubicBezTo>
                      <a:pt x="546233" y="353209"/>
                      <a:pt x="542799" y="359147"/>
                      <a:pt x="537290" y="362367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77" name="Forma Livre: Forma 176">
                <a:extLst>
                  <a:ext uri="{FF2B5EF4-FFF2-40B4-BE49-F238E27FC236}">
                    <a16:creationId xmlns:a16="http://schemas.microsoft.com/office/drawing/2014/main" id="{F2E7E1FA-528C-960F-ECA8-8450760CA933}"/>
                  </a:ext>
                </a:extLst>
              </p:cNvPr>
              <p:cNvSpPr/>
              <p:nvPr/>
            </p:nvSpPr>
            <p:spPr>
              <a:xfrm>
                <a:off x="4467709" y="3017981"/>
                <a:ext cx="246037" cy="284098"/>
              </a:xfrm>
              <a:custGeom>
                <a:avLst/>
                <a:gdLst>
                  <a:gd name="connsiteX0" fmla="*/ 0 w 246037"/>
                  <a:gd name="connsiteY0" fmla="*/ 284098 h 284098"/>
                  <a:gd name="connsiteX1" fmla="*/ 246037 w 246037"/>
                  <a:gd name="connsiteY1" fmla="*/ 142013 h 284098"/>
                  <a:gd name="connsiteX2" fmla="*/ 0 w 246037"/>
                  <a:gd name="connsiteY2" fmla="*/ 0 h 284098"/>
                  <a:gd name="connsiteX3" fmla="*/ 0 w 246037"/>
                  <a:gd name="connsiteY3" fmla="*/ 284098 h 284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6037" h="284098">
                    <a:moveTo>
                      <a:pt x="0" y="284098"/>
                    </a:moveTo>
                    <a:lnTo>
                      <a:pt x="246037" y="142013"/>
                    </a:lnTo>
                    <a:lnTo>
                      <a:pt x="0" y="0"/>
                    </a:lnTo>
                    <a:lnTo>
                      <a:pt x="0" y="284098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78" name="Forma Livre: Forma 177">
                <a:extLst>
                  <a:ext uri="{FF2B5EF4-FFF2-40B4-BE49-F238E27FC236}">
                    <a16:creationId xmlns:a16="http://schemas.microsoft.com/office/drawing/2014/main" id="{C7C153E2-63F8-AA9F-3962-85057118446C}"/>
                  </a:ext>
                </a:extLst>
              </p:cNvPr>
              <p:cNvSpPr/>
              <p:nvPr/>
            </p:nvSpPr>
            <p:spPr>
              <a:xfrm>
                <a:off x="4431866" y="2968920"/>
                <a:ext cx="335609" cy="382166"/>
              </a:xfrm>
              <a:custGeom>
                <a:avLst/>
                <a:gdLst>
                  <a:gd name="connsiteX0" fmla="*/ 326738 w 335609"/>
                  <a:gd name="connsiteY0" fmla="*/ 175549 h 382166"/>
                  <a:gd name="connsiteX1" fmla="*/ 26900 w 335609"/>
                  <a:gd name="connsiteY1" fmla="*/ 2415 h 382166"/>
                  <a:gd name="connsiteX2" fmla="*/ 8943 w 335609"/>
                  <a:gd name="connsiteY2" fmla="*/ 2415 h 382166"/>
                  <a:gd name="connsiteX3" fmla="*/ 0 w 335609"/>
                  <a:gd name="connsiteY3" fmla="*/ 17939 h 382166"/>
                  <a:gd name="connsiteX4" fmla="*/ 0 w 335609"/>
                  <a:gd name="connsiteY4" fmla="*/ 364209 h 382166"/>
                  <a:gd name="connsiteX5" fmla="*/ 8943 w 335609"/>
                  <a:gd name="connsiteY5" fmla="*/ 379734 h 382166"/>
                  <a:gd name="connsiteX6" fmla="*/ 17886 w 335609"/>
                  <a:gd name="connsiteY6" fmla="*/ 382166 h 382166"/>
                  <a:gd name="connsiteX7" fmla="*/ 26829 w 335609"/>
                  <a:gd name="connsiteY7" fmla="*/ 379734 h 382166"/>
                  <a:gd name="connsiteX8" fmla="*/ 326667 w 335609"/>
                  <a:gd name="connsiteY8" fmla="*/ 206599 h 382166"/>
                  <a:gd name="connsiteX9" fmla="*/ 335609 w 335609"/>
                  <a:gd name="connsiteY9" fmla="*/ 191074 h 382166"/>
                  <a:gd name="connsiteX10" fmla="*/ 326667 w 335609"/>
                  <a:gd name="connsiteY10" fmla="*/ 175549 h 382166"/>
                  <a:gd name="connsiteX11" fmla="*/ 35843 w 335609"/>
                  <a:gd name="connsiteY11" fmla="*/ 333159 h 382166"/>
                  <a:gd name="connsiteX12" fmla="*/ 35843 w 335609"/>
                  <a:gd name="connsiteY12" fmla="*/ 49061 h 382166"/>
                  <a:gd name="connsiteX13" fmla="*/ 281880 w 335609"/>
                  <a:gd name="connsiteY13" fmla="*/ 191074 h 382166"/>
                  <a:gd name="connsiteX14" fmla="*/ 35843 w 335609"/>
                  <a:gd name="connsiteY14" fmla="*/ 333088 h 3821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35609" h="382166">
                    <a:moveTo>
                      <a:pt x="326738" y="175549"/>
                    </a:moveTo>
                    <a:lnTo>
                      <a:pt x="26900" y="2415"/>
                    </a:lnTo>
                    <a:cubicBezTo>
                      <a:pt x="21320" y="-805"/>
                      <a:pt x="14523" y="-805"/>
                      <a:pt x="8943" y="2415"/>
                    </a:cubicBezTo>
                    <a:cubicBezTo>
                      <a:pt x="3363" y="5634"/>
                      <a:pt x="0" y="11572"/>
                      <a:pt x="0" y="17939"/>
                    </a:cubicBezTo>
                    <a:lnTo>
                      <a:pt x="0" y="364209"/>
                    </a:lnTo>
                    <a:cubicBezTo>
                      <a:pt x="0" y="370648"/>
                      <a:pt x="3434" y="376514"/>
                      <a:pt x="8943" y="379734"/>
                    </a:cubicBezTo>
                    <a:cubicBezTo>
                      <a:pt x="11733" y="381308"/>
                      <a:pt x="14809" y="382166"/>
                      <a:pt x="17886" y="382166"/>
                    </a:cubicBezTo>
                    <a:cubicBezTo>
                      <a:pt x="20962" y="382166"/>
                      <a:pt x="24110" y="381379"/>
                      <a:pt x="26829" y="379734"/>
                    </a:cubicBezTo>
                    <a:lnTo>
                      <a:pt x="326667" y="206599"/>
                    </a:lnTo>
                    <a:cubicBezTo>
                      <a:pt x="332175" y="203380"/>
                      <a:pt x="335609" y="197442"/>
                      <a:pt x="335609" y="191074"/>
                    </a:cubicBezTo>
                    <a:cubicBezTo>
                      <a:pt x="335609" y="184707"/>
                      <a:pt x="332175" y="178769"/>
                      <a:pt x="326667" y="175549"/>
                    </a:cubicBezTo>
                    <a:close/>
                    <a:moveTo>
                      <a:pt x="35843" y="333159"/>
                    </a:moveTo>
                    <a:lnTo>
                      <a:pt x="35843" y="49061"/>
                    </a:lnTo>
                    <a:lnTo>
                      <a:pt x="281880" y="191074"/>
                    </a:lnTo>
                    <a:lnTo>
                      <a:pt x="35843" y="333088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79" name="Forma Livre: Forma 178">
                <a:extLst>
                  <a:ext uri="{FF2B5EF4-FFF2-40B4-BE49-F238E27FC236}">
                    <a16:creationId xmlns:a16="http://schemas.microsoft.com/office/drawing/2014/main" id="{B381ECA6-9AA0-0602-34D7-F7EE275B68E8}"/>
                  </a:ext>
                </a:extLst>
              </p:cNvPr>
              <p:cNvSpPr/>
              <p:nvPr/>
            </p:nvSpPr>
            <p:spPr>
              <a:xfrm>
                <a:off x="4185471" y="2777238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521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180" name="Gráfico 9">
              <a:extLst>
                <a:ext uri="{FF2B5EF4-FFF2-40B4-BE49-F238E27FC236}">
                  <a16:creationId xmlns:a16="http://schemas.microsoft.com/office/drawing/2014/main" id="{F5AA3B82-8C9E-629E-F40F-0576AC9DF79E}"/>
                </a:ext>
              </a:extLst>
            </p:cNvPr>
            <p:cNvGrpSpPr/>
            <p:nvPr/>
          </p:nvGrpSpPr>
          <p:grpSpPr>
            <a:xfrm>
              <a:off x="2976818" y="3046418"/>
              <a:ext cx="765513" cy="765513"/>
              <a:chOff x="3266019" y="2826908"/>
              <a:chExt cx="765513" cy="765513"/>
            </a:xfrm>
          </p:grpSpPr>
          <p:sp>
            <p:nvSpPr>
              <p:cNvPr id="181" name="Forma Livre: Forma 180">
                <a:extLst>
                  <a:ext uri="{FF2B5EF4-FFF2-40B4-BE49-F238E27FC236}">
                    <a16:creationId xmlns:a16="http://schemas.microsoft.com/office/drawing/2014/main" id="{CB5AB10A-6FB5-11E4-A4D1-E76A3820CFF1}"/>
                  </a:ext>
                </a:extLst>
              </p:cNvPr>
              <p:cNvSpPr/>
              <p:nvPr/>
            </p:nvSpPr>
            <p:spPr>
              <a:xfrm>
                <a:off x="3607137" y="3046188"/>
                <a:ext cx="148380" cy="170272"/>
              </a:xfrm>
              <a:custGeom>
                <a:avLst/>
                <a:gdLst>
                  <a:gd name="connsiteX0" fmla="*/ 0 w 148380"/>
                  <a:gd name="connsiteY0" fmla="*/ 170273 h 170272"/>
                  <a:gd name="connsiteX1" fmla="*/ 148381 w 148380"/>
                  <a:gd name="connsiteY1" fmla="*/ 21964 h 170272"/>
                  <a:gd name="connsiteX2" fmla="*/ 148381 w 148380"/>
                  <a:gd name="connsiteY2" fmla="*/ 0 h 170272"/>
                  <a:gd name="connsiteX3" fmla="*/ 0 w 148380"/>
                  <a:gd name="connsiteY3" fmla="*/ 93793 h 170272"/>
                  <a:gd name="connsiteX4" fmla="*/ 0 w 148380"/>
                  <a:gd name="connsiteY4" fmla="*/ 170273 h 170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8380" h="170272">
                    <a:moveTo>
                      <a:pt x="0" y="170273"/>
                    </a:moveTo>
                    <a:lnTo>
                      <a:pt x="148381" y="21964"/>
                    </a:lnTo>
                    <a:lnTo>
                      <a:pt x="148381" y="0"/>
                    </a:lnTo>
                    <a:lnTo>
                      <a:pt x="0" y="93793"/>
                    </a:lnTo>
                    <a:lnTo>
                      <a:pt x="0" y="170273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82" name="Forma Livre: Forma 181">
                <a:extLst>
                  <a:ext uri="{FF2B5EF4-FFF2-40B4-BE49-F238E27FC236}">
                    <a16:creationId xmlns:a16="http://schemas.microsoft.com/office/drawing/2014/main" id="{DF95D8FE-FF54-AD57-BAAC-BE6F49CDAFB6}"/>
                  </a:ext>
                </a:extLst>
              </p:cNvPr>
              <p:cNvSpPr/>
              <p:nvPr/>
            </p:nvSpPr>
            <p:spPr>
              <a:xfrm>
                <a:off x="3470632" y="3148065"/>
                <a:ext cx="100661" cy="132784"/>
              </a:xfrm>
              <a:custGeom>
                <a:avLst/>
                <a:gdLst>
                  <a:gd name="connsiteX0" fmla="*/ 0 w 100661"/>
                  <a:gd name="connsiteY0" fmla="*/ 7154 h 132784"/>
                  <a:gd name="connsiteX1" fmla="*/ 0 w 100661"/>
                  <a:gd name="connsiteY1" fmla="*/ 125630 h 132784"/>
                  <a:gd name="connsiteX2" fmla="*/ 7154 w 100661"/>
                  <a:gd name="connsiteY2" fmla="*/ 132784 h 132784"/>
                  <a:gd name="connsiteX3" fmla="*/ 72187 w 100661"/>
                  <a:gd name="connsiteY3" fmla="*/ 132784 h 132784"/>
                  <a:gd name="connsiteX4" fmla="*/ 100661 w 100661"/>
                  <a:gd name="connsiteY4" fmla="*/ 104310 h 132784"/>
                  <a:gd name="connsiteX5" fmla="*/ 100661 w 100661"/>
                  <a:gd name="connsiteY5" fmla="*/ 0 h 132784"/>
                  <a:gd name="connsiteX6" fmla="*/ 7154 w 100661"/>
                  <a:gd name="connsiteY6" fmla="*/ 0 h 132784"/>
                  <a:gd name="connsiteX7" fmla="*/ 0 w 100661"/>
                  <a:gd name="connsiteY7" fmla="*/ 7154 h 1327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00661" h="132784">
                    <a:moveTo>
                      <a:pt x="0" y="7154"/>
                    </a:moveTo>
                    <a:lnTo>
                      <a:pt x="0" y="125630"/>
                    </a:lnTo>
                    <a:cubicBezTo>
                      <a:pt x="0" y="129565"/>
                      <a:pt x="3219" y="132784"/>
                      <a:pt x="7154" y="132784"/>
                    </a:cubicBezTo>
                    <a:lnTo>
                      <a:pt x="72187" y="132784"/>
                    </a:lnTo>
                    <a:lnTo>
                      <a:pt x="100661" y="104310"/>
                    </a:lnTo>
                    <a:lnTo>
                      <a:pt x="100661" y="0"/>
                    </a:lnTo>
                    <a:lnTo>
                      <a:pt x="7154" y="0"/>
                    </a:lnTo>
                    <a:cubicBezTo>
                      <a:pt x="3219" y="0"/>
                      <a:pt x="0" y="3219"/>
                      <a:pt x="0" y="7154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83" name="Forma Livre: Forma 182">
                <a:extLst>
                  <a:ext uri="{FF2B5EF4-FFF2-40B4-BE49-F238E27FC236}">
                    <a16:creationId xmlns:a16="http://schemas.microsoft.com/office/drawing/2014/main" id="{A1B0A955-9A7F-19E8-8D96-9EA087CF9102}"/>
                  </a:ext>
                </a:extLst>
              </p:cNvPr>
              <p:cNvSpPr/>
              <p:nvPr/>
            </p:nvSpPr>
            <p:spPr>
              <a:xfrm>
                <a:off x="3301933" y="2862822"/>
                <a:ext cx="693826" cy="693755"/>
              </a:xfrm>
              <a:custGeom>
                <a:avLst/>
                <a:gdLst>
                  <a:gd name="connsiteX0" fmla="*/ 346842 w 693826"/>
                  <a:gd name="connsiteY0" fmla="*/ 0 h 693755"/>
                  <a:gd name="connsiteX1" fmla="*/ 0 w 693826"/>
                  <a:gd name="connsiteY1" fmla="*/ 346842 h 693755"/>
                  <a:gd name="connsiteX2" fmla="*/ 346913 w 693826"/>
                  <a:gd name="connsiteY2" fmla="*/ 693755 h 693755"/>
                  <a:gd name="connsiteX3" fmla="*/ 693827 w 693826"/>
                  <a:gd name="connsiteY3" fmla="*/ 346842 h 693755"/>
                  <a:gd name="connsiteX4" fmla="*/ 346842 w 693826"/>
                  <a:gd name="connsiteY4" fmla="*/ 0 h 693755"/>
                  <a:gd name="connsiteX5" fmla="*/ 489428 w 693826"/>
                  <a:gd name="connsiteY5" fmla="*/ 552457 h 693755"/>
                  <a:gd name="connsiteX6" fmla="*/ 480127 w 693826"/>
                  <a:gd name="connsiteY6" fmla="*/ 568197 h 693755"/>
                  <a:gd name="connsiteX7" fmla="*/ 471470 w 693826"/>
                  <a:gd name="connsiteY7" fmla="*/ 570415 h 693755"/>
                  <a:gd name="connsiteX8" fmla="*/ 461883 w 693826"/>
                  <a:gd name="connsiteY8" fmla="*/ 567624 h 693755"/>
                  <a:gd name="connsiteX9" fmla="*/ 317509 w 693826"/>
                  <a:gd name="connsiteY9" fmla="*/ 476407 h 693755"/>
                  <a:gd name="connsiteX10" fmla="*/ 311929 w 693826"/>
                  <a:gd name="connsiteY10" fmla="*/ 451653 h 693755"/>
                  <a:gd name="connsiteX11" fmla="*/ 336683 w 693826"/>
                  <a:gd name="connsiteY11" fmla="*/ 446072 h 693755"/>
                  <a:gd name="connsiteX12" fmla="*/ 453513 w 693826"/>
                  <a:gd name="connsiteY12" fmla="*/ 519905 h 693755"/>
                  <a:gd name="connsiteX13" fmla="*/ 453513 w 693826"/>
                  <a:gd name="connsiteY13" fmla="*/ 316865 h 693755"/>
                  <a:gd name="connsiteX14" fmla="*/ 471470 w 693826"/>
                  <a:gd name="connsiteY14" fmla="*/ 298908 h 693755"/>
                  <a:gd name="connsiteX15" fmla="*/ 489428 w 693826"/>
                  <a:gd name="connsiteY15" fmla="*/ 316865 h 693755"/>
                  <a:gd name="connsiteX16" fmla="*/ 489428 w 693826"/>
                  <a:gd name="connsiteY16" fmla="*/ 552457 h 693755"/>
                  <a:gd name="connsiteX17" fmla="*/ 555677 w 693826"/>
                  <a:gd name="connsiteY17" fmla="*/ 153961 h 693755"/>
                  <a:gd name="connsiteX18" fmla="*/ 165408 w 693826"/>
                  <a:gd name="connsiteY18" fmla="*/ 544230 h 693755"/>
                  <a:gd name="connsiteX19" fmla="*/ 152745 w 693826"/>
                  <a:gd name="connsiteY19" fmla="*/ 549452 h 693755"/>
                  <a:gd name="connsiteX20" fmla="*/ 140082 w 693826"/>
                  <a:gd name="connsiteY20" fmla="*/ 544230 h 693755"/>
                  <a:gd name="connsiteX21" fmla="*/ 140082 w 693826"/>
                  <a:gd name="connsiteY21" fmla="*/ 518832 h 693755"/>
                  <a:gd name="connsiteX22" fmla="*/ 204971 w 693826"/>
                  <a:gd name="connsiteY22" fmla="*/ 453942 h 693755"/>
                  <a:gd name="connsiteX23" fmla="*/ 175853 w 693826"/>
                  <a:gd name="connsiteY23" fmla="*/ 453942 h 693755"/>
                  <a:gd name="connsiteX24" fmla="*/ 132784 w 693826"/>
                  <a:gd name="connsiteY24" fmla="*/ 410873 h 693755"/>
                  <a:gd name="connsiteX25" fmla="*/ 132784 w 693826"/>
                  <a:gd name="connsiteY25" fmla="*/ 292397 h 693755"/>
                  <a:gd name="connsiteX26" fmla="*/ 175853 w 693826"/>
                  <a:gd name="connsiteY26" fmla="*/ 249328 h 693755"/>
                  <a:gd name="connsiteX27" fmla="*/ 282095 w 693826"/>
                  <a:gd name="connsiteY27" fmla="*/ 249328 h 693755"/>
                  <a:gd name="connsiteX28" fmla="*/ 461955 w 693826"/>
                  <a:gd name="connsiteY28" fmla="*/ 135646 h 693755"/>
                  <a:gd name="connsiteX29" fmla="*/ 480198 w 693826"/>
                  <a:gd name="connsiteY29" fmla="*/ 135074 h 693755"/>
                  <a:gd name="connsiteX30" fmla="*/ 489499 w 693826"/>
                  <a:gd name="connsiteY30" fmla="*/ 150813 h 693755"/>
                  <a:gd name="connsiteX31" fmla="*/ 489499 w 693826"/>
                  <a:gd name="connsiteY31" fmla="*/ 169414 h 693755"/>
                  <a:gd name="connsiteX32" fmla="*/ 530350 w 693826"/>
                  <a:gd name="connsiteY32" fmla="*/ 128563 h 693755"/>
                  <a:gd name="connsiteX33" fmla="*/ 555748 w 693826"/>
                  <a:gd name="connsiteY33" fmla="*/ 128563 h 693755"/>
                  <a:gd name="connsiteX34" fmla="*/ 555748 w 693826"/>
                  <a:gd name="connsiteY34" fmla="*/ 153961 h 693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693826" h="693755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755"/>
                      <a:pt x="346913" y="693755"/>
                    </a:cubicBezTo>
                    <a:cubicBezTo>
                      <a:pt x="538220" y="693755"/>
                      <a:pt x="693827" y="538149"/>
                      <a:pt x="693827" y="346842"/>
                    </a:cubicBezTo>
                    <a:cubicBezTo>
                      <a:pt x="693827" y="155535"/>
                      <a:pt x="538149" y="0"/>
                      <a:pt x="346842" y="0"/>
                    </a:cubicBezTo>
                    <a:close/>
                    <a:moveTo>
                      <a:pt x="489428" y="552457"/>
                    </a:moveTo>
                    <a:cubicBezTo>
                      <a:pt x="489428" y="558968"/>
                      <a:pt x="485850" y="565049"/>
                      <a:pt x="480127" y="568197"/>
                    </a:cubicBezTo>
                    <a:cubicBezTo>
                      <a:pt x="477408" y="569699"/>
                      <a:pt x="474475" y="570415"/>
                      <a:pt x="471470" y="570415"/>
                    </a:cubicBezTo>
                    <a:cubicBezTo>
                      <a:pt x="468108" y="570415"/>
                      <a:pt x="464817" y="569484"/>
                      <a:pt x="461883" y="567624"/>
                    </a:cubicBezTo>
                    <a:lnTo>
                      <a:pt x="317509" y="476407"/>
                    </a:lnTo>
                    <a:cubicBezTo>
                      <a:pt x="309138" y="471112"/>
                      <a:pt x="306634" y="460023"/>
                      <a:pt x="311929" y="451653"/>
                    </a:cubicBezTo>
                    <a:cubicBezTo>
                      <a:pt x="317223" y="443282"/>
                      <a:pt x="328312" y="440778"/>
                      <a:pt x="336683" y="446072"/>
                    </a:cubicBezTo>
                    <a:lnTo>
                      <a:pt x="453513" y="519905"/>
                    </a:lnTo>
                    <a:lnTo>
                      <a:pt x="453513" y="316865"/>
                    </a:lnTo>
                    <a:cubicBezTo>
                      <a:pt x="453513" y="306921"/>
                      <a:pt x="461526" y="298908"/>
                      <a:pt x="471470" y="298908"/>
                    </a:cubicBezTo>
                    <a:cubicBezTo>
                      <a:pt x="481415" y="298908"/>
                      <a:pt x="489428" y="306921"/>
                      <a:pt x="489428" y="316865"/>
                    </a:cubicBezTo>
                    <a:lnTo>
                      <a:pt x="489428" y="552457"/>
                    </a:lnTo>
                    <a:close/>
                    <a:moveTo>
                      <a:pt x="555677" y="153961"/>
                    </a:moveTo>
                    <a:lnTo>
                      <a:pt x="165408" y="544230"/>
                    </a:lnTo>
                    <a:cubicBezTo>
                      <a:pt x="161902" y="547735"/>
                      <a:pt x="157324" y="549452"/>
                      <a:pt x="152745" y="549452"/>
                    </a:cubicBezTo>
                    <a:cubicBezTo>
                      <a:pt x="148166" y="549452"/>
                      <a:pt x="143587" y="547664"/>
                      <a:pt x="140082" y="544230"/>
                    </a:cubicBezTo>
                    <a:cubicBezTo>
                      <a:pt x="133070" y="537218"/>
                      <a:pt x="133070" y="525843"/>
                      <a:pt x="140082" y="518832"/>
                    </a:cubicBezTo>
                    <a:lnTo>
                      <a:pt x="204971" y="453942"/>
                    </a:lnTo>
                    <a:lnTo>
                      <a:pt x="175853" y="453942"/>
                    </a:lnTo>
                    <a:cubicBezTo>
                      <a:pt x="152101" y="453942"/>
                      <a:pt x="132784" y="434625"/>
                      <a:pt x="132784" y="410873"/>
                    </a:cubicBezTo>
                    <a:lnTo>
                      <a:pt x="132784" y="292397"/>
                    </a:lnTo>
                    <a:cubicBezTo>
                      <a:pt x="132784" y="268645"/>
                      <a:pt x="152101" y="249328"/>
                      <a:pt x="175853" y="249328"/>
                    </a:cubicBezTo>
                    <a:lnTo>
                      <a:pt x="282095" y="249328"/>
                    </a:lnTo>
                    <a:lnTo>
                      <a:pt x="461955" y="135646"/>
                    </a:lnTo>
                    <a:cubicBezTo>
                      <a:pt x="467464" y="132140"/>
                      <a:pt x="474475" y="131926"/>
                      <a:pt x="480198" y="135074"/>
                    </a:cubicBezTo>
                    <a:cubicBezTo>
                      <a:pt x="485922" y="138222"/>
                      <a:pt x="489499" y="144231"/>
                      <a:pt x="489499" y="150813"/>
                    </a:cubicBezTo>
                    <a:lnTo>
                      <a:pt x="489499" y="169414"/>
                    </a:lnTo>
                    <a:lnTo>
                      <a:pt x="530350" y="128563"/>
                    </a:lnTo>
                    <a:cubicBezTo>
                      <a:pt x="537362" y="121552"/>
                      <a:pt x="548737" y="121552"/>
                      <a:pt x="555748" y="128563"/>
                    </a:cubicBezTo>
                    <a:cubicBezTo>
                      <a:pt x="562759" y="135575"/>
                      <a:pt x="562759" y="146950"/>
                      <a:pt x="555748" y="153961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84" name="Forma Livre: Forma 183">
                <a:extLst>
                  <a:ext uri="{FF2B5EF4-FFF2-40B4-BE49-F238E27FC236}">
                    <a16:creationId xmlns:a16="http://schemas.microsoft.com/office/drawing/2014/main" id="{15BB3B10-A53C-851F-4839-73204E54F40E}"/>
                  </a:ext>
                </a:extLst>
              </p:cNvPr>
              <p:cNvSpPr/>
              <p:nvPr/>
            </p:nvSpPr>
            <p:spPr>
              <a:xfrm>
                <a:off x="3611157" y="3161730"/>
                <a:ext cx="180275" cy="271506"/>
              </a:xfrm>
              <a:custGeom>
                <a:avLst/>
                <a:gdLst>
                  <a:gd name="connsiteX0" fmla="*/ 162318 w 180275"/>
                  <a:gd name="connsiteY0" fmla="*/ 0 h 271506"/>
                  <a:gd name="connsiteX1" fmla="*/ 144361 w 180275"/>
                  <a:gd name="connsiteY1" fmla="*/ 17957 h 271506"/>
                  <a:gd name="connsiteX2" fmla="*/ 144361 w 180275"/>
                  <a:gd name="connsiteY2" fmla="*/ 220997 h 271506"/>
                  <a:gd name="connsiteX3" fmla="*/ 27530 w 180275"/>
                  <a:gd name="connsiteY3" fmla="*/ 147165 h 271506"/>
                  <a:gd name="connsiteX4" fmla="*/ 2776 w 180275"/>
                  <a:gd name="connsiteY4" fmla="*/ 152745 h 271506"/>
                  <a:gd name="connsiteX5" fmla="*/ 8357 w 180275"/>
                  <a:gd name="connsiteY5" fmla="*/ 177499 h 271506"/>
                  <a:gd name="connsiteX6" fmla="*/ 152731 w 180275"/>
                  <a:gd name="connsiteY6" fmla="*/ 268717 h 271506"/>
                  <a:gd name="connsiteX7" fmla="*/ 162318 w 180275"/>
                  <a:gd name="connsiteY7" fmla="*/ 271507 h 271506"/>
                  <a:gd name="connsiteX8" fmla="*/ 170975 w 180275"/>
                  <a:gd name="connsiteY8" fmla="*/ 269289 h 271506"/>
                  <a:gd name="connsiteX9" fmla="*/ 180275 w 180275"/>
                  <a:gd name="connsiteY9" fmla="*/ 253549 h 271506"/>
                  <a:gd name="connsiteX10" fmla="*/ 180275 w 180275"/>
                  <a:gd name="connsiteY10" fmla="*/ 17957 h 271506"/>
                  <a:gd name="connsiteX11" fmla="*/ 162318 w 180275"/>
                  <a:gd name="connsiteY11" fmla="*/ 0 h 2715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80275" h="271506">
                    <a:moveTo>
                      <a:pt x="162318" y="0"/>
                    </a:moveTo>
                    <a:cubicBezTo>
                      <a:pt x="152373" y="0"/>
                      <a:pt x="144361" y="8013"/>
                      <a:pt x="144361" y="17957"/>
                    </a:cubicBezTo>
                    <a:lnTo>
                      <a:pt x="144361" y="220997"/>
                    </a:lnTo>
                    <a:lnTo>
                      <a:pt x="27530" y="147165"/>
                    </a:lnTo>
                    <a:cubicBezTo>
                      <a:pt x="19160" y="141870"/>
                      <a:pt x="8071" y="144374"/>
                      <a:pt x="2776" y="152745"/>
                    </a:cubicBezTo>
                    <a:cubicBezTo>
                      <a:pt x="-2518" y="161115"/>
                      <a:pt x="-14" y="172205"/>
                      <a:pt x="8357" y="177499"/>
                    </a:cubicBezTo>
                    <a:lnTo>
                      <a:pt x="152731" y="268717"/>
                    </a:lnTo>
                    <a:cubicBezTo>
                      <a:pt x="155664" y="270577"/>
                      <a:pt x="158955" y="271507"/>
                      <a:pt x="162318" y="271507"/>
                    </a:cubicBezTo>
                    <a:cubicBezTo>
                      <a:pt x="165323" y="271507"/>
                      <a:pt x="168256" y="270791"/>
                      <a:pt x="170975" y="269289"/>
                    </a:cubicBezTo>
                    <a:cubicBezTo>
                      <a:pt x="176698" y="266141"/>
                      <a:pt x="180275" y="260131"/>
                      <a:pt x="180275" y="253549"/>
                    </a:cubicBezTo>
                    <a:lnTo>
                      <a:pt x="180275" y="17957"/>
                    </a:lnTo>
                    <a:cubicBezTo>
                      <a:pt x="180275" y="8013"/>
                      <a:pt x="172262" y="0"/>
                      <a:pt x="162318" y="0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85" name="Forma Livre: Forma 184">
                <a:extLst>
                  <a:ext uri="{FF2B5EF4-FFF2-40B4-BE49-F238E27FC236}">
                    <a16:creationId xmlns:a16="http://schemas.microsoft.com/office/drawing/2014/main" id="{E407C72C-21ED-F006-D298-C19D620C3CAF}"/>
                  </a:ext>
                </a:extLst>
              </p:cNvPr>
              <p:cNvSpPr/>
              <p:nvPr/>
            </p:nvSpPr>
            <p:spPr>
              <a:xfrm>
                <a:off x="3266019" y="2826908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86" name="Forma Livre: Forma 185">
                <a:extLst>
                  <a:ext uri="{FF2B5EF4-FFF2-40B4-BE49-F238E27FC236}">
                    <a16:creationId xmlns:a16="http://schemas.microsoft.com/office/drawing/2014/main" id="{1EDAF2CA-3C46-DDBD-F6E3-2F815FE6ABBB}"/>
                  </a:ext>
                </a:extLst>
              </p:cNvPr>
              <p:cNvSpPr/>
              <p:nvPr/>
            </p:nvSpPr>
            <p:spPr>
              <a:xfrm>
                <a:off x="3434646" y="2986127"/>
                <a:ext cx="428150" cy="426147"/>
              </a:xfrm>
              <a:custGeom>
                <a:avLst/>
                <a:gdLst>
                  <a:gd name="connsiteX0" fmla="*/ 397566 w 428150"/>
                  <a:gd name="connsiteY0" fmla="*/ 5258 h 426147"/>
                  <a:gd name="connsiteX1" fmla="*/ 356715 w 428150"/>
                  <a:gd name="connsiteY1" fmla="*/ 46110 h 426147"/>
                  <a:gd name="connsiteX2" fmla="*/ 356715 w 428150"/>
                  <a:gd name="connsiteY2" fmla="*/ 27508 h 426147"/>
                  <a:gd name="connsiteX3" fmla="*/ 347414 w 428150"/>
                  <a:gd name="connsiteY3" fmla="*/ 11769 h 426147"/>
                  <a:gd name="connsiteX4" fmla="*/ 329171 w 428150"/>
                  <a:gd name="connsiteY4" fmla="*/ 12341 h 426147"/>
                  <a:gd name="connsiteX5" fmla="*/ 149311 w 428150"/>
                  <a:gd name="connsiteY5" fmla="*/ 126023 h 426147"/>
                  <a:gd name="connsiteX6" fmla="*/ 43069 w 428150"/>
                  <a:gd name="connsiteY6" fmla="*/ 126023 h 426147"/>
                  <a:gd name="connsiteX7" fmla="*/ 0 w 428150"/>
                  <a:gd name="connsiteY7" fmla="*/ 169093 h 426147"/>
                  <a:gd name="connsiteX8" fmla="*/ 0 w 428150"/>
                  <a:gd name="connsiteY8" fmla="*/ 287568 h 426147"/>
                  <a:gd name="connsiteX9" fmla="*/ 43069 w 428150"/>
                  <a:gd name="connsiteY9" fmla="*/ 330637 h 426147"/>
                  <a:gd name="connsiteX10" fmla="*/ 72187 w 428150"/>
                  <a:gd name="connsiteY10" fmla="*/ 330637 h 426147"/>
                  <a:gd name="connsiteX11" fmla="*/ 7297 w 428150"/>
                  <a:gd name="connsiteY11" fmla="*/ 395527 h 426147"/>
                  <a:gd name="connsiteX12" fmla="*/ 7297 w 428150"/>
                  <a:gd name="connsiteY12" fmla="*/ 420925 h 426147"/>
                  <a:gd name="connsiteX13" fmla="*/ 19961 w 428150"/>
                  <a:gd name="connsiteY13" fmla="*/ 426148 h 426147"/>
                  <a:gd name="connsiteX14" fmla="*/ 32624 w 428150"/>
                  <a:gd name="connsiteY14" fmla="*/ 420925 h 426147"/>
                  <a:gd name="connsiteX15" fmla="*/ 422892 w 428150"/>
                  <a:gd name="connsiteY15" fmla="*/ 30656 h 426147"/>
                  <a:gd name="connsiteX16" fmla="*/ 422892 w 428150"/>
                  <a:gd name="connsiteY16" fmla="*/ 5258 h 426147"/>
                  <a:gd name="connsiteX17" fmla="*/ 397494 w 428150"/>
                  <a:gd name="connsiteY17" fmla="*/ 5258 h 426147"/>
                  <a:gd name="connsiteX18" fmla="*/ 136576 w 428150"/>
                  <a:gd name="connsiteY18" fmla="*/ 266248 h 426147"/>
                  <a:gd name="connsiteX19" fmla="*/ 108102 w 428150"/>
                  <a:gd name="connsiteY19" fmla="*/ 294723 h 426147"/>
                  <a:gd name="connsiteX20" fmla="*/ 43069 w 428150"/>
                  <a:gd name="connsiteY20" fmla="*/ 294723 h 426147"/>
                  <a:gd name="connsiteX21" fmla="*/ 35915 w 428150"/>
                  <a:gd name="connsiteY21" fmla="*/ 287568 h 426147"/>
                  <a:gd name="connsiteX22" fmla="*/ 35915 w 428150"/>
                  <a:gd name="connsiteY22" fmla="*/ 169093 h 426147"/>
                  <a:gd name="connsiteX23" fmla="*/ 43069 w 428150"/>
                  <a:gd name="connsiteY23" fmla="*/ 161938 h 426147"/>
                  <a:gd name="connsiteX24" fmla="*/ 136576 w 428150"/>
                  <a:gd name="connsiteY24" fmla="*/ 161938 h 426147"/>
                  <a:gd name="connsiteX25" fmla="*/ 136576 w 428150"/>
                  <a:gd name="connsiteY25" fmla="*/ 266248 h 426147"/>
                  <a:gd name="connsiteX26" fmla="*/ 320800 w 428150"/>
                  <a:gd name="connsiteY26" fmla="*/ 82024 h 426147"/>
                  <a:gd name="connsiteX27" fmla="*/ 172419 w 428150"/>
                  <a:gd name="connsiteY27" fmla="*/ 230405 h 426147"/>
                  <a:gd name="connsiteX28" fmla="*/ 172419 w 428150"/>
                  <a:gd name="connsiteY28" fmla="*/ 153925 h 426147"/>
                  <a:gd name="connsiteX29" fmla="*/ 320800 w 428150"/>
                  <a:gd name="connsiteY29" fmla="*/ 60132 h 426147"/>
                  <a:gd name="connsiteX30" fmla="*/ 320800 w 428150"/>
                  <a:gd name="connsiteY30" fmla="*/ 82024 h 4261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428150" h="426147">
                    <a:moveTo>
                      <a:pt x="397566" y="5258"/>
                    </a:moveTo>
                    <a:lnTo>
                      <a:pt x="356715" y="46110"/>
                    </a:lnTo>
                    <a:lnTo>
                      <a:pt x="356715" y="27508"/>
                    </a:lnTo>
                    <a:cubicBezTo>
                      <a:pt x="356715" y="20998"/>
                      <a:pt x="353138" y="14988"/>
                      <a:pt x="347414" y="11769"/>
                    </a:cubicBezTo>
                    <a:cubicBezTo>
                      <a:pt x="341691" y="8621"/>
                      <a:pt x="334679" y="8836"/>
                      <a:pt x="329171" y="12341"/>
                    </a:cubicBezTo>
                    <a:lnTo>
                      <a:pt x="149311" y="126023"/>
                    </a:lnTo>
                    <a:lnTo>
                      <a:pt x="43069" y="126023"/>
                    </a:lnTo>
                    <a:cubicBezTo>
                      <a:pt x="19317" y="126023"/>
                      <a:pt x="0" y="145340"/>
                      <a:pt x="0" y="169093"/>
                    </a:cubicBezTo>
                    <a:lnTo>
                      <a:pt x="0" y="287568"/>
                    </a:lnTo>
                    <a:cubicBezTo>
                      <a:pt x="0" y="311321"/>
                      <a:pt x="19317" y="330637"/>
                      <a:pt x="43069" y="330637"/>
                    </a:cubicBezTo>
                    <a:lnTo>
                      <a:pt x="72187" y="330637"/>
                    </a:lnTo>
                    <a:lnTo>
                      <a:pt x="7297" y="395527"/>
                    </a:lnTo>
                    <a:cubicBezTo>
                      <a:pt x="286" y="402538"/>
                      <a:pt x="286" y="413914"/>
                      <a:pt x="7297" y="420925"/>
                    </a:cubicBezTo>
                    <a:cubicBezTo>
                      <a:pt x="10803" y="424430"/>
                      <a:pt x="15382" y="426148"/>
                      <a:pt x="19961" y="426148"/>
                    </a:cubicBezTo>
                    <a:cubicBezTo>
                      <a:pt x="24539" y="426148"/>
                      <a:pt x="29118" y="424359"/>
                      <a:pt x="32624" y="420925"/>
                    </a:cubicBezTo>
                    <a:lnTo>
                      <a:pt x="422892" y="30656"/>
                    </a:lnTo>
                    <a:cubicBezTo>
                      <a:pt x="429904" y="23645"/>
                      <a:pt x="429904" y="12270"/>
                      <a:pt x="422892" y="5258"/>
                    </a:cubicBezTo>
                    <a:cubicBezTo>
                      <a:pt x="415881" y="-1753"/>
                      <a:pt x="404506" y="-1753"/>
                      <a:pt x="397494" y="5258"/>
                    </a:cubicBezTo>
                    <a:close/>
                    <a:moveTo>
                      <a:pt x="136576" y="266248"/>
                    </a:moveTo>
                    <a:lnTo>
                      <a:pt x="108102" y="294723"/>
                    </a:lnTo>
                    <a:lnTo>
                      <a:pt x="43069" y="294723"/>
                    </a:lnTo>
                    <a:cubicBezTo>
                      <a:pt x="39134" y="294723"/>
                      <a:pt x="35915" y="291503"/>
                      <a:pt x="35915" y="287568"/>
                    </a:cubicBezTo>
                    <a:lnTo>
                      <a:pt x="35915" y="169093"/>
                    </a:lnTo>
                    <a:cubicBezTo>
                      <a:pt x="35915" y="165158"/>
                      <a:pt x="39134" y="161938"/>
                      <a:pt x="43069" y="161938"/>
                    </a:cubicBezTo>
                    <a:lnTo>
                      <a:pt x="136576" y="161938"/>
                    </a:lnTo>
                    <a:lnTo>
                      <a:pt x="136576" y="266248"/>
                    </a:lnTo>
                    <a:close/>
                    <a:moveTo>
                      <a:pt x="320800" y="82024"/>
                    </a:moveTo>
                    <a:lnTo>
                      <a:pt x="172419" y="230405"/>
                    </a:lnTo>
                    <a:lnTo>
                      <a:pt x="172419" y="153925"/>
                    </a:lnTo>
                    <a:lnTo>
                      <a:pt x="320800" y="60132"/>
                    </a:lnTo>
                    <a:lnTo>
                      <a:pt x="320800" y="82024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187" name="Gráfico 13">
              <a:extLst>
                <a:ext uri="{FF2B5EF4-FFF2-40B4-BE49-F238E27FC236}">
                  <a16:creationId xmlns:a16="http://schemas.microsoft.com/office/drawing/2014/main" id="{BF68BCEE-B9C9-06DB-8BE6-C80480117E43}"/>
                </a:ext>
              </a:extLst>
            </p:cNvPr>
            <p:cNvGrpSpPr/>
            <p:nvPr/>
          </p:nvGrpSpPr>
          <p:grpSpPr>
            <a:xfrm>
              <a:off x="1900363" y="3040047"/>
              <a:ext cx="765513" cy="765513"/>
              <a:chOff x="2176109" y="2796400"/>
              <a:chExt cx="765513" cy="765513"/>
            </a:xfrm>
          </p:grpSpPr>
          <p:sp>
            <p:nvSpPr>
              <p:cNvPr id="188" name="Forma Livre: Forma 187">
                <a:extLst>
                  <a:ext uri="{FF2B5EF4-FFF2-40B4-BE49-F238E27FC236}">
                    <a16:creationId xmlns:a16="http://schemas.microsoft.com/office/drawing/2014/main" id="{FAE61177-261D-AD4B-DA00-C4AEEF990B6F}"/>
                  </a:ext>
                </a:extLst>
              </p:cNvPr>
              <p:cNvSpPr/>
              <p:nvPr/>
            </p:nvSpPr>
            <p:spPr>
              <a:xfrm>
                <a:off x="2176109" y="2796400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grpSp>
            <p:nvGrpSpPr>
              <p:cNvPr id="189" name="Gráfico 13">
                <a:extLst>
                  <a:ext uri="{FF2B5EF4-FFF2-40B4-BE49-F238E27FC236}">
                    <a16:creationId xmlns:a16="http://schemas.microsoft.com/office/drawing/2014/main" id="{17C380D1-5A52-8F89-9E0B-B9E6E4658948}"/>
                  </a:ext>
                </a:extLst>
              </p:cNvPr>
              <p:cNvGrpSpPr/>
              <p:nvPr/>
            </p:nvGrpSpPr>
            <p:grpSpPr>
              <a:xfrm>
                <a:off x="2371757" y="2992303"/>
                <a:ext cx="374225" cy="373784"/>
                <a:chOff x="2371757" y="2992303"/>
                <a:chExt cx="374225" cy="373784"/>
              </a:xfrm>
              <a:solidFill>
                <a:srgbClr val="E0E621"/>
              </a:solidFill>
            </p:grpSpPr>
            <p:sp>
              <p:nvSpPr>
                <p:cNvPr id="190" name="Forma Livre: Forma 189">
                  <a:extLst>
                    <a:ext uri="{FF2B5EF4-FFF2-40B4-BE49-F238E27FC236}">
                      <a16:creationId xmlns:a16="http://schemas.microsoft.com/office/drawing/2014/main" id="{2AC0FC5C-F6B9-DDD2-7479-349F265D001B}"/>
                    </a:ext>
                  </a:extLst>
                </p:cNvPr>
                <p:cNvSpPr/>
                <p:nvPr/>
              </p:nvSpPr>
              <p:spPr>
                <a:xfrm>
                  <a:off x="2371757" y="2992303"/>
                  <a:ext cx="143252" cy="142783"/>
                </a:xfrm>
                <a:custGeom>
                  <a:avLst/>
                  <a:gdLst>
                    <a:gd name="connsiteX0" fmla="*/ 6032 w 143252"/>
                    <a:gd name="connsiteY0" fmla="*/ 30817 h 142783"/>
                    <a:gd name="connsiteX1" fmla="*/ 6104 w 143252"/>
                    <a:gd name="connsiteY1" fmla="*/ 30817 h 142783"/>
                    <a:gd name="connsiteX2" fmla="*/ 82297 w 143252"/>
                    <a:gd name="connsiteY2" fmla="*/ 107082 h 142783"/>
                    <a:gd name="connsiteX3" fmla="*/ 33505 w 143252"/>
                    <a:gd name="connsiteY3" fmla="*/ 107082 h 142783"/>
                    <a:gd name="connsiteX4" fmla="*/ 33076 w 143252"/>
                    <a:gd name="connsiteY4" fmla="*/ 107082 h 142783"/>
                    <a:gd name="connsiteX5" fmla="*/ 17837 w 143252"/>
                    <a:gd name="connsiteY5" fmla="*/ 115167 h 142783"/>
                    <a:gd name="connsiteX6" fmla="*/ 17837 w 143252"/>
                    <a:gd name="connsiteY6" fmla="*/ 134769 h 142783"/>
                    <a:gd name="connsiteX7" fmla="*/ 33505 w 143252"/>
                    <a:gd name="connsiteY7" fmla="*/ 142782 h 142783"/>
                    <a:gd name="connsiteX8" fmla="*/ 125366 w 143252"/>
                    <a:gd name="connsiteY8" fmla="*/ 142782 h 142783"/>
                    <a:gd name="connsiteX9" fmla="*/ 138030 w 143252"/>
                    <a:gd name="connsiteY9" fmla="*/ 137560 h 142783"/>
                    <a:gd name="connsiteX10" fmla="*/ 143252 w 143252"/>
                    <a:gd name="connsiteY10" fmla="*/ 124896 h 142783"/>
                    <a:gd name="connsiteX11" fmla="*/ 143252 w 143252"/>
                    <a:gd name="connsiteY11" fmla="*/ 33106 h 142783"/>
                    <a:gd name="connsiteX12" fmla="*/ 138030 w 143252"/>
                    <a:gd name="connsiteY12" fmla="*/ 20229 h 142783"/>
                    <a:gd name="connsiteX13" fmla="*/ 118427 w 143252"/>
                    <a:gd name="connsiteY13" fmla="*/ 16294 h 142783"/>
                    <a:gd name="connsiteX14" fmla="*/ 107481 w 143252"/>
                    <a:gd name="connsiteY14" fmla="*/ 33106 h 142783"/>
                    <a:gd name="connsiteX15" fmla="*/ 107481 w 143252"/>
                    <a:gd name="connsiteY15" fmla="*/ 82042 h 142783"/>
                    <a:gd name="connsiteX16" fmla="*/ 30500 w 143252"/>
                    <a:gd name="connsiteY16" fmla="*/ 4990 h 142783"/>
                    <a:gd name="connsiteX17" fmla="*/ 4888 w 143252"/>
                    <a:gd name="connsiteY17" fmla="*/ 6278 h 142783"/>
                    <a:gd name="connsiteX18" fmla="*/ 5961 w 143252"/>
                    <a:gd name="connsiteY18" fmla="*/ 30960 h 1427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143252" h="142783">
                      <a:moveTo>
                        <a:pt x="6032" y="30817"/>
                      </a:moveTo>
                      <a:lnTo>
                        <a:pt x="6104" y="30817"/>
                      </a:lnTo>
                      <a:cubicBezTo>
                        <a:pt x="6104" y="30817"/>
                        <a:pt x="82297" y="107082"/>
                        <a:pt x="82297" y="107082"/>
                      </a:cubicBezTo>
                      <a:lnTo>
                        <a:pt x="33505" y="107082"/>
                      </a:lnTo>
                      <a:cubicBezTo>
                        <a:pt x="33505" y="107082"/>
                        <a:pt x="33219" y="107082"/>
                        <a:pt x="33076" y="107082"/>
                      </a:cubicBezTo>
                      <a:cubicBezTo>
                        <a:pt x="24419" y="107082"/>
                        <a:pt x="19983" y="111446"/>
                        <a:pt x="17837" y="115167"/>
                      </a:cubicBezTo>
                      <a:cubicBezTo>
                        <a:pt x="14403" y="121033"/>
                        <a:pt x="14474" y="128903"/>
                        <a:pt x="17837" y="134769"/>
                      </a:cubicBezTo>
                      <a:cubicBezTo>
                        <a:pt x="20055" y="138561"/>
                        <a:pt x="24705" y="142854"/>
                        <a:pt x="33505" y="142782"/>
                      </a:cubicBezTo>
                      <a:lnTo>
                        <a:pt x="125366" y="142782"/>
                      </a:lnTo>
                      <a:cubicBezTo>
                        <a:pt x="130374" y="142782"/>
                        <a:pt x="134667" y="140922"/>
                        <a:pt x="138030" y="137560"/>
                      </a:cubicBezTo>
                      <a:cubicBezTo>
                        <a:pt x="141392" y="134197"/>
                        <a:pt x="143252" y="129690"/>
                        <a:pt x="143252" y="124896"/>
                      </a:cubicBezTo>
                      <a:lnTo>
                        <a:pt x="143252" y="33106"/>
                      </a:lnTo>
                      <a:cubicBezTo>
                        <a:pt x="143252" y="28241"/>
                        <a:pt x="141392" y="23591"/>
                        <a:pt x="138030" y="20229"/>
                      </a:cubicBezTo>
                      <a:cubicBezTo>
                        <a:pt x="131805" y="13861"/>
                        <a:pt x="123793" y="14004"/>
                        <a:pt x="118427" y="16294"/>
                      </a:cubicBezTo>
                      <a:cubicBezTo>
                        <a:pt x="113061" y="18583"/>
                        <a:pt x="107338" y="24164"/>
                        <a:pt x="107481" y="33106"/>
                      </a:cubicBezTo>
                      <a:lnTo>
                        <a:pt x="107481" y="82042"/>
                      </a:lnTo>
                      <a:cubicBezTo>
                        <a:pt x="107481" y="82042"/>
                        <a:pt x="30500" y="4990"/>
                        <a:pt x="30500" y="4990"/>
                      </a:cubicBezTo>
                      <a:cubicBezTo>
                        <a:pt x="21056" y="-3166"/>
                        <a:pt x="10826" y="-304"/>
                        <a:pt x="4888" y="6278"/>
                      </a:cubicBezTo>
                      <a:cubicBezTo>
                        <a:pt x="-836" y="12645"/>
                        <a:pt x="-2768" y="22733"/>
                        <a:pt x="5961" y="30960"/>
                      </a:cubicBezTo>
                      <a:close/>
                    </a:path>
                  </a:pathLst>
                </a:custGeom>
                <a:solidFill>
                  <a:srgbClr val="E0E621"/>
                </a:solidFill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pt-BR"/>
                </a:p>
              </p:txBody>
            </p:sp>
            <p:sp>
              <p:nvSpPr>
                <p:cNvPr id="191" name="Forma Livre: Forma 190">
                  <a:extLst>
                    <a:ext uri="{FF2B5EF4-FFF2-40B4-BE49-F238E27FC236}">
                      <a16:creationId xmlns:a16="http://schemas.microsoft.com/office/drawing/2014/main" id="{61724167-9D7C-2242-42AC-2D841C90087E}"/>
                    </a:ext>
                  </a:extLst>
                </p:cNvPr>
                <p:cNvSpPr/>
                <p:nvPr/>
              </p:nvSpPr>
              <p:spPr>
                <a:xfrm>
                  <a:off x="2603078" y="2992498"/>
                  <a:ext cx="142515" cy="142730"/>
                </a:xfrm>
                <a:custGeom>
                  <a:avLst/>
                  <a:gdLst>
                    <a:gd name="connsiteX0" fmla="*/ 17601 w 142515"/>
                    <a:gd name="connsiteY0" fmla="*/ 142588 h 142730"/>
                    <a:gd name="connsiteX1" fmla="*/ 109605 w 142515"/>
                    <a:gd name="connsiteY1" fmla="*/ 142588 h 142730"/>
                    <a:gd name="connsiteX2" fmla="*/ 125703 w 142515"/>
                    <a:gd name="connsiteY2" fmla="*/ 134647 h 142730"/>
                    <a:gd name="connsiteX3" fmla="*/ 125703 w 142515"/>
                    <a:gd name="connsiteY3" fmla="*/ 114686 h 142730"/>
                    <a:gd name="connsiteX4" fmla="*/ 109748 w 142515"/>
                    <a:gd name="connsiteY4" fmla="*/ 106888 h 142730"/>
                    <a:gd name="connsiteX5" fmla="*/ 60813 w 142515"/>
                    <a:gd name="connsiteY5" fmla="*/ 106888 h 142730"/>
                    <a:gd name="connsiteX6" fmla="*/ 137006 w 142515"/>
                    <a:gd name="connsiteY6" fmla="*/ 30694 h 142730"/>
                    <a:gd name="connsiteX7" fmla="*/ 142515 w 142515"/>
                    <a:gd name="connsiteY7" fmla="*/ 17888 h 142730"/>
                    <a:gd name="connsiteX8" fmla="*/ 137149 w 142515"/>
                    <a:gd name="connsiteY8" fmla="*/ 5082 h 142730"/>
                    <a:gd name="connsiteX9" fmla="*/ 137149 w 142515"/>
                    <a:gd name="connsiteY9" fmla="*/ 5082 h 142730"/>
                    <a:gd name="connsiteX10" fmla="*/ 124486 w 142515"/>
                    <a:gd name="connsiteY10" fmla="*/ 2 h 142730"/>
                    <a:gd name="connsiteX11" fmla="*/ 111823 w 142515"/>
                    <a:gd name="connsiteY11" fmla="*/ 5511 h 142730"/>
                    <a:gd name="connsiteX12" fmla="*/ 35701 w 142515"/>
                    <a:gd name="connsiteY12" fmla="*/ 81633 h 142730"/>
                    <a:gd name="connsiteX13" fmla="*/ 35558 w 142515"/>
                    <a:gd name="connsiteY13" fmla="*/ 32984 h 142730"/>
                    <a:gd name="connsiteX14" fmla="*/ 29048 w 142515"/>
                    <a:gd name="connsiteY14" fmla="*/ 18746 h 142730"/>
                    <a:gd name="connsiteX15" fmla="*/ 17887 w 142515"/>
                    <a:gd name="connsiteY15" fmla="*/ 14668 h 142730"/>
                    <a:gd name="connsiteX16" fmla="*/ 10089 w 142515"/>
                    <a:gd name="connsiteY16" fmla="*/ 16529 h 142730"/>
                    <a:gd name="connsiteX17" fmla="*/ 1 w 142515"/>
                    <a:gd name="connsiteY17" fmla="*/ 32840 h 142730"/>
                    <a:gd name="connsiteX18" fmla="*/ 1 w 142515"/>
                    <a:gd name="connsiteY18" fmla="*/ 124988 h 142730"/>
                    <a:gd name="connsiteX19" fmla="*/ 17744 w 142515"/>
                    <a:gd name="connsiteY19" fmla="*/ 142731 h 1427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142515" h="142730">
                      <a:moveTo>
                        <a:pt x="17601" y="142588"/>
                      </a:moveTo>
                      <a:lnTo>
                        <a:pt x="109605" y="142588"/>
                      </a:lnTo>
                      <a:cubicBezTo>
                        <a:pt x="118691" y="142946"/>
                        <a:pt x="123413" y="138438"/>
                        <a:pt x="125703" y="134647"/>
                      </a:cubicBezTo>
                      <a:cubicBezTo>
                        <a:pt x="129208" y="128780"/>
                        <a:pt x="129137" y="120552"/>
                        <a:pt x="125703" y="114686"/>
                      </a:cubicBezTo>
                      <a:cubicBezTo>
                        <a:pt x="123413" y="110894"/>
                        <a:pt x="118906" y="106530"/>
                        <a:pt x="109748" y="106888"/>
                      </a:cubicBezTo>
                      <a:lnTo>
                        <a:pt x="60813" y="106888"/>
                      </a:lnTo>
                      <a:cubicBezTo>
                        <a:pt x="60813" y="106888"/>
                        <a:pt x="137006" y="30694"/>
                        <a:pt x="137006" y="30694"/>
                      </a:cubicBezTo>
                      <a:cubicBezTo>
                        <a:pt x="140584" y="27260"/>
                        <a:pt x="142515" y="22753"/>
                        <a:pt x="142515" y="17888"/>
                      </a:cubicBezTo>
                      <a:cubicBezTo>
                        <a:pt x="142515" y="13023"/>
                        <a:pt x="140655" y="8444"/>
                        <a:pt x="137149" y="5082"/>
                      </a:cubicBezTo>
                      <a:lnTo>
                        <a:pt x="137149" y="5082"/>
                      </a:lnTo>
                      <a:cubicBezTo>
                        <a:pt x="133715" y="1719"/>
                        <a:pt x="128993" y="-69"/>
                        <a:pt x="124486" y="2"/>
                      </a:cubicBezTo>
                      <a:cubicBezTo>
                        <a:pt x="119693" y="2"/>
                        <a:pt x="115186" y="2005"/>
                        <a:pt x="111823" y="5511"/>
                      </a:cubicBezTo>
                      <a:lnTo>
                        <a:pt x="35701" y="81633"/>
                      </a:lnTo>
                      <a:lnTo>
                        <a:pt x="35558" y="32984"/>
                      </a:lnTo>
                      <a:cubicBezTo>
                        <a:pt x="35701" y="27403"/>
                        <a:pt x="33269" y="22252"/>
                        <a:pt x="29048" y="18746"/>
                      </a:cubicBezTo>
                      <a:cubicBezTo>
                        <a:pt x="25757" y="16028"/>
                        <a:pt x="21822" y="14668"/>
                        <a:pt x="17887" y="14668"/>
                      </a:cubicBezTo>
                      <a:cubicBezTo>
                        <a:pt x="15240" y="14668"/>
                        <a:pt x="12593" y="15241"/>
                        <a:pt x="10089" y="16529"/>
                      </a:cubicBezTo>
                      <a:cubicBezTo>
                        <a:pt x="3793" y="19533"/>
                        <a:pt x="-71" y="25829"/>
                        <a:pt x="1" y="32840"/>
                      </a:cubicBezTo>
                      <a:lnTo>
                        <a:pt x="1" y="124988"/>
                      </a:lnTo>
                      <a:cubicBezTo>
                        <a:pt x="1" y="134790"/>
                        <a:pt x="8014" y="142731"/>
                        <a:pt x="17744" y="142731"/>
                      </a:cubicBezTo>
                      <a:close/>
                    </a:path>
                  </a:pathLst>
                </a:custGeom>
                <a:solidFill>
                  <a:srgbClr val="E0E621"/>
                </a:solidFill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pt-BR"/>
                </a:p>
              </p:txBody>
            </p:sp>
            <p:sp>
              <p:nvSpPr>
                <p:cNvPr id="192" name="Forma Livre: Forma 191">
                  <a:extLst>
                    <a:ext uri="{FF2B5EF4-FFF2-40B4-BE49-F238E27FC236}">
                      <a16:creationId xmlns:a16="http://schemas.microsoft.com/office/drawing/2014/main" id="{0B625061-DBC4-B84E-D507-9CF86106E199}"/>
                    </a:ext>
                  </a:extLst>
                </p:cNvPr>
                <p:cNvSpPr/>
                <p:nvPr/>
              </p:nvSpPr>
              <p:spPr>
                <a:xfrm>
                  <a:off x="2602372" y="3222297"/>
                  <a:ext cx="143609" cy="143791"/>
                </a:xfrm>
                <a:custGeom>
                  <a:avLst/>
                  <a:gdLst>
                    <a:gd name="connsiteX0" fmla="*/ 60875 w 143609"/>
                    <a:gd name="connsiteY0" fmla="*/ 35843 h 143791"/>
                    <a:gd name="connsiteX1" fmla="*/ 109667 w 143609"/>
                    <a:gd name="connsiteY1" fmla="*/ 35843 h 143791"/>
                    <a:gd name="connsiteX2" fmla="*/ 126623 w 143609"/>
                    <a:gd name="connsiteY2" fmla="*/ 24754 h 143791"/>
                    <a:gd name="connsiteX3" fmla="*/ 122330 w 143609"/>
                    <a:gd name="connsiteY3" fmla="*/ 5008 h 143791"/>
                    <a:gd name="connsiteX4" fmla="*/ 110096 w 143609"/>
                    <a:gd name="connsiteY4" fmla="*/ 143 h 143791"/>
                    <a:gd name="connsiteX5" fmla="*/ 109810 w 143609"/>
                    <a:gd name="connsiteY5" fmla="*/ 143 h 143791"/>
                    <a:gd name="connsiteX6" fmla="*/ 17877 w 143609"/>
                    <a:gd name="connsiteY6" fmla="*/ 0 h 143791"/>
                    <a:gd name="connsiteX7" fmla="*/ 17877 w 143609"/>
                    <a:gd name="connsiteY7" fmla="*/ 0 h 143791"/>
                    <a:gd name="connsiteX8" fmla="*/ 5285 w 143609"/>
                    <a:gd name="connsiteY8" fmla="*/ 5223 h 143791"/>
                    <a:gd name="connsiteX9" fmla="*/ 63 w 143609"/>
                    <a:gd name="connsiteY9" fmla="*/ 17886 h 143791"/>
                    <a:gd name="connsiteX10" fmla="*/ 63 w 143609"/>
                    <a:gd name="connsiteY10" fmla="*/ 109819 h 143791"/>
                    <a:gd name="connsiteX11" fmla="*/ 7646 w 143609"/>
                    <a:gd name="connsiteY11" fmla="*/ 126560 h 143791"/>
                    <a:gd name="connsiteX12" fmla="*/ 28108 w 143609"/>
                    <a:gd name="connsiteY12" fmla="*/ 126560 h 143791"/>
                    <a:gd name="connsiteX13" fmla="*/ 35620 w 143609"/>
                    <a:gd name="connsiteY13" fmla="*/ 110105 h 143791"/>
                    <a:gd name="connsiteX14" fmla="*/ 35620 w 143609"/>
                    <a:gd name="connsiteY14" fmla="*/ 61098 h 143791"/>
                    <a:gd name="connsiteX15" fmla="*/ 112386 w 143609"/>
                    <a:gd name="connsiteY15" fmla="*/ 137792 h 143791"/>
                    <a:gd name="connsiteX16" fmla="*/ 129198 w 143609"/>
                    <a:gd name="connsiteY16" fmla="*/ 143230 h 143791"/>
                    <a:gd name="connsiteX17" fmla="*/ 143078 w 143609"/>
                    <a:gd name="connsiteY17" fmla="*/ 129350 h 143791"/>
                    <a:gd name="connsiteX18" fmla="*/ 137712 w 143609"/>
                    <a:gd name="connsiteY18" fmla="*/ 112609 h 143791"/>
                    <a:gd name="connsiteX19" fmla="*/ 60875 w 143609"/>
                    <a:gd name="connsiteY19" fmla="*/ 35772 h 1437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143609" h="143791">
                      <a:moveTo>
                        <a:pt x="60875" y="35843"/>
                      </a:moveTo>
                      <a:lnTo>
                        <a:pt x="109667" y="35843"/>
                      </a:lnTo>
                      <a:cubicBezTo>
                        <a:pt x="118538" y="36058"/>
                        <a:pt x="124405" y="30263"/>
                        <a:pt x="126623" y="24754"/>
                      </a:cubicBezTo>
                      <a:cubicBezTo>
                        <a:pt x="128841" y="19245"/>
                        <a:pt x="128912" y="11232"/>
                        <a:pt x="122330" y="5008"/>
                      </a:cubicBezTo>
                      <a:cubicBezTo>
                        <a:pt x="118968" y="1860"/>
                        <a:pt x="114675" y="143"/>
                        <a:pt x="110096" y="143"/>
                      </a:cubicBezTo>
                      <a:cubicBezTo>
                        <a:pt x="110025" y="143"/>
                        <a:pt x="109953" y="143"/>
                        <a:pt x="109810" y="143"/>
                      </a:cubicBezTo>
                      <a:lnTo>
                        <a:pt x="17877" y="0"/>
                      </a:lnTo>
                      <a:lnTo>
                        <a:pt x="17877" y="0"/>
                      </a:lnTo>
                      <a:cubicBezTo>
                        <a:pt x="13084" y="0"/>
                        <a:pt x="8648" y="1860"/>
                        <a:pt x="5285" y="5223"/>
                      </a:cubicBezTo>
                      <a:cubicBezTo>
                        <a:pt x="1923" y="8585"/>
                        <a:pt x="63" y="13092"/>
                        <a:pt x="63" y="17886"/>
                      </a:cubicBezTo>
                      <a:lnTo>
                        <a:pt x="63" y="109819"/>
                      </a:lnTo>
                      <a:cubicBezTo>
                        <a:pt x="-581" y="119477"/>
                        <a:pt x="3855" y="124199"/>
                        <a:pt x="7646" y="126560"/>
                      </a:cubicBezTo>
                      <a:cubicBezTo>
                        <a:pt x="13656" y="130280"/>
                        <a:pt x="22098" y="130280"/>
                        <a:pt x="28108" y="126560"/>
                      </a:cubicBezTo>
                      <a:cubicBezTo>
                        <a:pt x="31971" y="124199"/>
                        <a:pt x="36335" y="119477"/>
                        <a:pt x="35620" y="110105"/>
                      </a:cubicBezTo>
                      <a:lnTo>
                        <a:pt x="35620" y="61098"/>
                      </a:lnTo>
                      <a:cubicBezTo>
                        <a:pt x="35620" y="61098"/>
                        <a:pt x="112386" y="137792"/>
                        <a:pt x="112386" y="137792"/>
                      </a:cubicBezTo>
                      <a:cubicBezTo>
                        <a:pt x="118610" y="144303"/>
                        <a:pt x="124977" y="144374"/>
                        <a:pt x="129198" y="143230"/>
                      </a:cubicBezTo>
                      <a:cubicBezTo>
                        <a:pt x="135780" y="141513"/>
                        <a:pt x="141361" y="135932"/>
                        <a:pt x="143078" y="129350"/>
                      </a:cubicBezTo>
                      <a:cubicBezTo>
                        <a:pt x="144151" y="125129"/>
                        <a:pt x="144151" y="118762"/>
                        <a:pt x="137712" y="112609"/>
                      </a:cubicBezTo>
                      <a:lnTo>
                        <a:pt x="60875" y="35772"/>
                      </a:lnTo>
                      <a:close/>
                    </a:path>
                  </a:pathLst>
                </a:custGeom>
                <a:solidFill>
                  <a:srgbClr val="E0E621"/>
                </a:solidFill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pt-BR"/>
                </a:p>
              </p:txBody>
            </p:sp>
            <p:sp>
              <p:nvSpPr>
                <p:cNvPr id="193" name="Forma Livre: Forma 192">
                  <a:extLst>
                    <a:ext uri="{FF2B5EF4-FFF2-40B4-BE49-F238E27FC236}">
                      <a16:creationId xmlns:a16="http://schemas.microsoft.com/office/drawing/2014/main" id="{A4197A32-E887-0EB4-6F53-E8FDC33E757B}"/>
                    </a:ext>
                  </a:extLst>
                </p:cNvPr>
                <p:cNvSpPr/>
                <p:nvPr/>
              </p:nvSpPr>
              <p:spPr>
                <a:xfrm>
                  <a:off x="2372118" y="3222368"/>
                  <a:ext cx="143391" cy="143462"/>
                </a:xfrm>
                <a:custGeom>
                  <a:avLst/>
                  <a:gdLst>
                    <a:gd name="connsiteX0" fmla="*/ 143320 w 143391"/>
                    <a:gd name="connsiteY0" fmla="*/ 17957 h 143462"/>
                    <a:gd name="connsiteX1" fmla="*/ 138026 w 143391"/>
                    <a:gd name="connsiteY1" fmla="*/ 5151 h 143462"/>
                    <a:gd name="connsiteX2" fmla="*/ 125577 w 143391"/>
                    <a:gd name="connsiteY2" fmla="*/ 143 h 143462"/>
                    <a:gd name="connsiteX3" fmla="*/ 33644 w 143391"/>
                    <a:gd name="connsiteY3" fmla="*/ 0 h 143462"/>
                    <a:gd name="connsiteX4" fmla="*/ 15758 w 143391"/>
                    <a:gd name="connsiteY4" fmla="*/ 17886 h 143462"/>
                    <a:gd name="connsiteX5" fmla="*/ 33644 w 143391"/>
                    <a:gd name="connsiteY5" fmla="*/ 35772 h 143462"/>
                    <a:gd name="connsiteX6" fmla="*/ 82436 w 143391"/>
                    <a:gd name="connsiteY6" fmla="*/ 35772 h 143462"/>
                    <a:gd name="connsiteX7" fmla="*/ 5670 w 143391"/>
                    <a:gd name="connsiteY7" fmla="*/ 112538 h 143462"/>
                    <a:gd name="connsiteX8" fmla="*/ 5670 w 143391"/>
                    <a:gd name="connsiteY8" fmla="*/ 137792 h 143462"/>
                    <a:gd name="connsiteX9" fmla="*/ 30925 w 143391"/>
                    <a:gd name="connsiteY9" fmla="*/ 137792 h 143462"/>
                    <a:gd name="connsiteX10" fmla="*/ 107763 w 143391"/>
                    <a:gd name="connsiteY10" fmla="*/ 60955 h 143462"/>
                    <a:gd name="connsiteX11" fmla="*/ 107620 w 143391"/>
                    <a:gd name="connsiteY11" fmla="*/ 109890 h 143462"/>
                    <a:gd name="connsiteX12" fmla="*/ 115847 w 143391"/>
                    <a:gd name="connsiteY12" fmla="*/ 125272 h 143462"/>
                    <a:gd name="connsiteX13" fmla="*/ 135164 w 143391"/>
                    <a:gd name="connsiteY13" fmla="*/ 125272 h 143462"/>
                    <a:gd name="connsiteX14" fmla="*/ 143391 w 143391"/>
                    <a:gd name="connsiteY14" fmla="*/ 109890 h 143462"/>
                    <a:gd name="connsiteX15" fmla="*/ 143248 w 143391"/>
                    <a:gd name="connsiteY15" fmla="*/ 18029 h 143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43391" h="143462">
                      <a:moveTo>
                        <a:pt x="143320" y="17957"/>
                      </a:moveTo>
                      <a:cubicBezTo>
                        <a:pt x="143320" y="13164"/>
                        <a:pt x="141460" y="8514"/>
                        <a:pt x="138026" y="5151"/>
                      </a:cubicBezTo>
                      <a:cubicBezTo>
                        <a:pt x="134663" y="1932"/>
                        <a:pt x="130084" y="215"/>
                        <a:pt x="125577" y="143"/>
                      </a:cubicBezTo>
                      <a:lnTo>
                        <a:pt x="33644" y="0"/>
                      </a:lnTo>
                      <a:cubicBezTo>
                        <a:pt x="21267" y="0"/>
                        <a:pt x="15758" y="9014"/>
                        <a:pt x="15758" y="17886"/>
                      </a:cubicBezTo>
                      <a:cubicBezTo>
                        <a:pt x="15758" y="26757"/>
                        <a:pt x="21267" y="35772"/>
                        <a:pt x="33644" y="35772"/>
                      </a:cubicBezTo>
                      <a:lnTo>
                        <a:pt x="82436" y="35772"/>
                      </a:lnTo>
                      <a:lnTo>
                        <a:pt x="5670" y="112538"/>
                      </a:lnTo>
                      <a:cubicBezTo>
                        <a:pt x="-3058" y="121266"/>
                        <a:pt x="-625" y="131497"/>
                        <a:pt x="5670" y="137792"/>
                      </a:cubicBezTo>
                      <a:cubicBezTo>
                        <a:pt x="11966" y="144088"/>
                        <a:pt x="22197" y="146521"/>
                        <a:pt x="30925" y="137792"/>
                      </a:cubicBezTo>
                      <a:lnTo>
                        <a:pt x="107763" y="60955"/>
                      </a:lnTo>
                      <a:lnTo>
                        <a:pt x="107620" y="109890"/>
                      </a:lnTo>
                      <a:cubicBezTo>
                        <a:pt x="107620" y="116759"/>
                        <a:pt x="110553" y="122196"/>
                        <a:pt x="115847" y="125272"/>
                      </a:cubicBezTo>
                      <a:cubicBezTo>
                        <a:pt x="121642" y="128635"/>
                        <a:pt x="129369" y="128635"/>
                        <a:pt x="135164" y="125272"/>
                      </a:cubicBezTo>
                      <a:cubicBezTo>
                        <a:pt x="140458" y="122196"/>
                        <a:pt x="143391" y="116759"/>
                        <a:pt x="143391" y="109890"/>
                      </a:cubicBezTo>
                      <a:lnTo>
                        <a:pt x="143248" y="18029"/>
                      </a:lnTo>
                      <a:close/>
                    </a:path>
                  </a:pathLst>
                </a:custGeom>
                <a:solidFill>
                  <a:srgbClr val="E0E621"/>
                </a:solidFill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pt-BR"/>
                </a:p>
              </p:txBody>
            </p:sp>
          </p:grpSp>
        </p:grpSp>
        <p:grpSp>
          <p:nvGrpSpPr>
            <p:cNvPr id="194" name="Gráfico 17">
              <a:extLst>
                <a:ext uri="{FF2B5EF4-FFF2-40B4-BE49-F238E27FC236}">
                  <a16:creationId xmlns:a16="http://schemas.microsoft.com/office/drawing/2014/main" id="{1D4AB0C5-D534-94E0-2400-A90BEE01A0C3}"/>
                </a:ext>
              </a:extLst>
            </p:cNvPr>
            <p:cNvGrpSpPr/>
            <p:nvPr/>
          </p:nvGrpSpPr>
          <p:grpSpPr>
            <a:xfrm>
              <a:off x="823908" y="3046418"/>
              <a:ext cx="765513" cy="765513"/>
              <a:chOff x="1080935" y="2776556"/>
              <a:chExt cx="765513" cy="765513"/>
            </a:xfrm>
          </p:grpSpPr>
          <p:sp>
            <p:nvSpPr>
              <p:cNvPr id="195" name="Forma Livre: Forma 194">
                <a:extLst>
                  <a:ext uri="{FF2B5EF4-FFF2-40B4-BE49-F238E27FC236}">
                    <a16:creationId xmlns:a16="http://schemas.microsoft.com/office/drawing/2014/main" id="{B13DC700-D659-11AC-20EE-F1A70A265D50}"/>
                  </a:ext>
                </a:extLst>
              </p:cNvPr>
              <p:cNvSpPr/>
              <p:nvPr/>
            </p:nvSpPr>
            <p:spPr>
              <a:xfrm>
                <a:off x="1116849" y="2812470"/>
                <a:ext cx="693826" cy="693755"/>
              </a:xfrm>
              <a:custGeom>
                <a:avLst/>
                <a:gdLst>
                  <a:gd name="connsiteX0" fmla="*/ 346842 w 693826"/>
                  <a:gd name="connsiteY0" fmla="*/ 0 h 693755"/>
                  <a:gd name="connsiteX1" fmla="*/ 0 w 693826"/>
                  <a:gd name="connsiteY1" fmla="*/ 346842 h 693755"/>
                  <a:gd name="connsiteX2" fmla="*/ 346913 w 693826"/>
                  <a:gd name="connsiteY2" fmla="*/ 693755 h 693755"/>
                  <a:gd name="connsiteX3" fmla="*/ 693827 w 693826"/>
                  <a:gd name="connsiteY3" fmla="*/ 346842 h 693755"/>
                  <a:gd name="connsiteX4" fmla="*/ 346842 w 693826"/>
                  <a:gd name="connsiteY4" fmla="*/ 0 h 693755"/>
                  <a:gd name="connsiteX5" fmla="*/ 186084 w 693826"/>
                  <a:gd name="connsiteY5" fmla="*/ 231729 h 693755"/>
                  <a:gd name="connsiteX6" fmla="*/ 159184 w 693826"/>
                  <a:gd name="connsiteY6" fmla="*/ 258629 h 693755"/>
                  <a:gd name="connsiteX7" fmla="*/ 159184 w 693826"/>
                  <a:gd name="connsiteY7" fmla="*/ 435126 h 693755"/>
                  <a:gd name="connsiteX8" fmla="*/ 186084 w 693826"/>
                  <a:gd name="connsiteY8" fmla="*/ 462026 h 693755"/>
                  <a:gd name="connsiteX9" fmla="*/ 292111 w 693826"/>
                  <a:gd name="connsiteY9" fmla="*/ 462026 h 693755"/>
                  <a:gd name="connsiteX10" fmla="*/ 310069 w 693826"/>
                  <a:gd name="connsiteY10" fmla="*/ 479984 h 693755"/>
                  <a:gd name="connsiteX11" fmla="*/ 292111 w 693826"/>
                  <a:gd name="connsiteY11" fmla="*/ 497941 h 693755"/>
                  <a:gd name="connsiteX12" fmla="*/ 186084 w 693826"/>
                  <a:gd name="connsiteY12" fmla="*/ 497941 h 693755"/>
                  <a:gd name="connsiteX13" fmla="*/ 123269 w 693826"/>
                  <a:gd name="connsiteY13" fmla="*/ 435126 h 693755"/>
                  <a:gd name="connsiteX14" fmla="*/ 123269 w 693826"/>
                  <a:gd name="connsiteY14" fmla="*/ 258629 h 693755"/>
                  <a:gd name="connsiteX15" fmla="*/ 186084 w 693826"/>
                  <a:gd name="connsiteY15" fmla="*/ 195814 h 693755"/>
                  <a:gd name="connsiteX16" fmla="*/ 291825 w 693826"/>
                  <a:gd name="connsiteY16" fmla="*/ 195814 h 693755"/>
                  <a:gd name="connsiteX17" fmla="*/ 271435 w 693826"/>
                  <a:gd name="connsiteY17" fmla="*/ 175424 h 693755"/>
                  <a:gd name="connsiteX18" fmla="*/ 271435 w 693826"/>
                  <a:gd name="connsiteY18" fmla="*/ 150026 h 693755"/>
                  <a:gd name="connsiteX19" fmla="*/ 296833 w 693826"/>
                  <a:gd name="connsiteY19" fmla="*/ 150026 h 693755"/>
                  <a:gd name="connsiteX20" fmla="*/ 347843 w 693826"/>
                  <a:gd name="connsiteY20" fmla="*/ 201037 h 693755"/>
                  <a:gd name="connsiteX21" fmla="*/ 353066 w 693826"/>
                  <a:gd name="connsiteY21" fmla="*/ 213700 h 693755"/>
                  <a:gd name="connsiteX22" fmla="*/ 347843 w 693826"/>
                  <a:gd name="connsiteY22" fmla="*/ 226363 h 693755"/>
                  <a:gd name="connsiteX23" fmla="*/ 296833 w 693826"/>
                  <a:gd name="connsiteY23" fmla="*/ 277373 h 693755"/>
                  <a:gd name="connsiteX24" fmla="*/ 284170 w 693826"/>
                  <a:gd name="connsiteY24" fmla="*/ 282596 h 693755"/>
                  <a:gd name="connsiteX25" fmla="*/ 271507 w 693826"/>
                  <a:gd name="connsiteY25" fmla="*/ 277373 h 693755"/>
                  <a:gd name="connsiteX26" fmla="*/ 271507 w 693826"/>
                  <a:gd name="connsiteY26" fmla="*/ 251975 h 693755"/>
                  <a:gd name="connsiteX27" fmla="*/ 291897 w 693826"/>
                  <a:gd name="connsiteY27" fmla="*/ 231586 h 693755"/>
                  <a:gd name="connsiteX28" fmla="*/ 186156 w 693826"/>
                  <a:gd name="connsiteY28" fmla="*/ 231586 h 693755"/>
                  <a:gd name="connsiteX29" fmla="*/ 570343 w 693826"/>
                  <a:gd name="connsiteY29" fmla="*/ 435126 h 693755"/>
                  <a:gd name="connsiteX30" fmla="*/ 507528 w 693826"/>
                  <a:gd name="connsiteY30" fmla="*/ 497941 h 693755"/>
                  <a:gd name="connsiteX31" fmla="*/ 408083 w 693826"/>
                  <a:gd name="connsiteY31" fmla="*/ 497941 h 693755"/>
                  <a:gd name="connsiteX32" fmla="*/ 428473 w 693826"/>
                  <a:gd name="connsiteY32" fmla="*/ 518331 h 693755"/>
                  <a:gd name="connsiteX33" fmla="*/ 428473 w 693826"/>
                  <a:gd name="connsiteY33" fmla="*/ 543729 h 693755"/>
                  <a:gd name="connsiteX34" fmla="*/ 415810 w 693826"/>
                  <a:gd name="connsiteY34" fmla="*/ 548952 h 693755"/>
                  <a:gd name="connsiteX35" fmla="*/ 403146 w 693826"/>
                  <a:gd name="connsiteY35" fmla="*/ 543729 h 693755"/>
                  <a:gd name="connsiteX36" fmla="*/ 352136 w 693826"/>
                  <a:gd name="connsiteY36" fmla="*/ 492719 h 693755"/>
                  <a:gd name="connsiteX37" fmla="*/ 346913 w 693826"/>
                  <a:gd name="connsiteY37" fmla="*/ 480055 h 693755"/>
                  <a:gd name="connsiteX38" fmla="*/ 352136 w 693826"/>
                  <a:gd name="connsiteY38" fmla="*/ 467392 h 693755"/>
                  <a:gd name="connsiteX39" fmla="*/ 403146 w 693826"/>
                  <a:gd name="connsiteY39" fmla="*/ 416382 h 693755"/>
                  <a:gd name="connsiteX40" fmla="*/ 428544 w 693826"/>
                  <a:gd name="connsiteY40" fmla="*/ 416382 h 693755"/>
                  <a:gd name="connsiteX41" fmla="*/ 428544 w 693826"/>
                  <a:gd name="connsiteY41" fmla="*/ 441780 h 693755"/>
                  <a:gd name="connsiteX42" fmla="*/ 408154 w 693826"/>
                  <a:gd name="connsiteY42" fmla="*/ 462170 h 693755"/>
                  <a:gd name="connsiteX43" fmla="*/ 507600 w 693826"/>
                  <a:gd name="connsiteY43" fmla="*/ 462170 h 693755"/>
                  <a:gd name="connsiteX44" fmla="*/ 534500 w 693826"/>
                  <a:gd name="connsiteY44" fmla="*/ 435269 h 693755"/>
                  <a:gd name="connsiteX45" fmla="*/ 534500 w 693826"/>
                  <a:gd name="connsiteY45" fmla="*/ 258772 h 693755"/>
                  <a:gd name="connsiteX46" fmla="*/ 507600 w 693826"/>
                  <a:gd name="connsiteY46" fmla="*/ 231872 h 693755"/>
                  <a:gd name="connsiteX47" fmla="*/ 413234 w 693826"/>
                  <a:gd name="connsiteY47" fmla="*/ 231872 h 693755"/>
                  <a:gd name="connsiteX48" fmla="*/ 395277 w 693826"/>
                  <a:gd name="connsiteY48" fmla="*/ 213914 h 693755"/>
                  <a:gd name="connsiteX49" fmla="*/ 413234 w 693826"/>
                  <a:gd name="connsiteY49" fmla="*/ 195957 h 693755"/>
                  <a:gd name="connsiteX50" fmla="*/ 507600 w 693826"/>
                  <a:gd name="connsiteY50" fmla="*/ 195957 h 693755"/>
                  <a:gd name="connsiteX51" fmla="*/ 570415 w 693826"/>
                  <a:gd name="connsiteY51" fmla="*/ 258772 h 693755"/>
                  <a:gd name="connsiteX52" fmla="*/ 570415 w 693826"/>
                  <a:gd name="connsiteY52" fmla="*/ 435269 h 693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693826" h="693755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755"/>
                      <a:pt x="346913" y="693755"/>
                    </a:cubicBezTo>
                    <a:cubicBezTo>
                      <a:pt x="538220" y="693755"/>
                      <a:pt x="693827" y="538149"/>
                      <a:pt x="693827" y="346842"/>
                    </a:cubicBezTo>
                    <a:cubicBezTo>
                      <a:pt x="693827" y="155535"/>
                      <a:pt x="538149" y="0"/>
                      <a:pt x="346842" y="0"/>
                    </a:cubicBezTo>
                    <a:close/>
                    <a:moveTo>
                      <a:pt x="186084" y="231729"/>
                    </a:moveTo>
                    <a:cubicBezTo>
                      <a:pt x="171275" y="231729"/>
                      <a:pt x="159184" y="243819"/>
                      <a:pt x="159184" y="258629"/>
                    </a:cubicBezTo>
                    <a:lnTo>
                      <a:pt x="159184" y="435126"/>
                    </a:lnTo>
                    <a:cubicBezTo>
                      <a:pt x="159184" y="449936"/>
                      <a:pt x="171275" y="462026"/>
                      <a:pt x="186084" y="462026"/>
                    </a:cubicBezTo>
                    <a:lnTo>
                      <a:pt x="292111" y="462026"/>
                    </a:lnTo>
                    <a:cubicBezTo>
                      <a:pt x="302056" y="462026"/>
                      <a:pt x="310069" y="470039"/>
                      <a:pt x="310069" y="479984"/>
                    </a:cubicBezTo>
                    <a:cubicBezTo>
                      <a:pt x="310069" y="489928"/>
                      <a:pt x="302056" y="497941"/>
                      <a:pt x="292111" y="497941"/>
                    </a:cubicBezTo>
                    <a:lnTo>
                      <a:pt x="186084" y="497941"/>
                    </a:lnTo>
                    <a:cubicBezTo>
                      <a:pt x="151457" y="497941"/>
                      <a:pt x="123269" y="469753"/>
                      <a:pt x="123269" y="435126"/>
                    </a:cubicBezTo>
                    <a:lnTo>
                      <a:pt x="123269" y="258629"/>
                    </a:lnTo>
                    <a:cubicBezTo>
                      <a:pt x="123269" y="224002"/>
                      <a:pt x="151457" y="195814"/>
                      <a:pt x="186084" y="195814"/>
                    </a:cubicBezTo>
                    <a:lnTo>
                      <a:pt x="291825" y="195814"/>
                    </a:lnTo>
                    <a:lnTo>
                      <a:pt x="271435" y="175424"/>
                    </a:lnTo>
                    <a:cubicBezTo>
                      <a:pt x="264424" y="168413"/>
                      <a:pt x="264424" y="157037"/>
                      <a:pt x="271435" y="150026"/>
                    </a:cubicBezTo>
                    <a:cubicBezTo>
                      <a:pt x="278446" y="143015"/>
                      <a:pt x="289822" y="143015"/>
                      <a:pt x="296833" y="150026"/>
                    </a:cubicBezTo>
                    <a:lnTo>
                      <a:pt x="347843" y="201037"/>
                    </a:lnTo>
                    <a:cubicBezTo>
                      <a:pt x="351206" y="204399"/>
                      <a:pt x="353066" y="208978"/>
                      <a:pt x="353066" y="213700"/>
                    </a:cubicBezTo>
                    <a:cubicBezTo>
                      <a:pt x="353066" y="218422"/>
                      <a:pt x="351206" y="223000"/>
                      <a:pt x="347843" y="226363"/>
                    </a:cubicBezTo>
                    <a:lnTo>
                      <a:pt x="296833" y="277373"/>
                    </a:lnTo>
                    <a:cubicBezTo>
                      <a:pt x="293327" y="280879"/>
                      <a:pt x="288749" y="282596"/>
                      <a:pt x="284170" y="282596"/>
                    </a:cubicBezTo>
                    <a:cubicBezTo>
                      <a:pt x="279591" y="282596"/>
                      <a:pt x="275012" y="280807"/>
                      <a:pt x="271507" y="277373"/>
                    </a:cubicBezTo>
                    <a:cubicBezTo>
                      <a:pt x="264496" y="270362"/>
                      <a:pt x="264496" y="258987"/>
                      <a:pt x="271507" y="251975"/>
                    </a:cubicBezTo>
                    <a:lnTo>
                      <a:pt x="291897" y="231586"/>
                    </a:lnTo>
                    <a:lnTo>
                      <a:pt x="186156" y="231586"/>
                    </a:lnTo>
                    <a:close/>
                    <a:moveTo>
                      <a:pt x="570343" y="435126"/>
                    </a:moveTo>
                    <a:cubicBezTo>
                      <a:pt x="570343" y="469753"/>
                      <a:pt x="542155" y="497941"/>
                      <a:pt x="507528" y="497941"/>
                    </a:cubicBezTo>
                    <a:lnTo>
                      <a:pt x="408083" y="497941"/>
                    </a:lnTo>
                    <a:lnTo>
                      <a:pt x="428473" y="518331"/>
                    </a:lnTo>
                    <a:cubicBezTo>
                      <a:pt x="435484" y="525342"/>
                      <a:pt x="435484" y="536718"/>
                      <a:pt x="428473" y="543729"/>
                    </a:cubicBezTo>
                    <a:cubicBezTo>
                      <a:pt x="424967" y="547235"/>
                      <a:pt x="420388" y="548952"/>
                      <a:pt x="415810" y="548952"/>
                    </a:cubicBezTo>
                    <a:cubicBezTo>
                      <a:pt x="411231" y="548952"/>
                      <a:pt x="406652" y="547163"/>
                      <a:pt x="403146" y="543729"/>
                    </a:cubicBezTo>
                    <a:lnTo>
                      <a:pt x="352136" y="492719"/>
                    </a:lnTo>
                    <a:cubicBezTo>
                      <a:pt x="348773" y="489356"/>
                      <a:pt x="346913" y="484777"/>
                      <a:pt x="346913" y="480055"/>
                    </a:cubicBezTo>
                    <a:cubicBezTo>
                      <a:pt x="346913" y="475334"/>
                      <a:pt x="348773" y="470755"/>
                      <a:pt x="352136" y="467392"/>
                    </a:cubicBezTo>
                    <a:lnTo>
                      <a:pt x="403146" y="416382"/>
                    </a:lnTo>
                    <a:cubicBezTo>
                      <a:pt x="410158" y="409371"/>
                      <a:pt x="421533" y="409371"/>
                      <a:pt x="428544" y="416382"/>
                    </a:cubicBezTo>
                    <a:cubicBezTo>
                      <a:pt x="435555" y="423393"/>
                      <a:pt x="435555" y="434768"/>
                      <a:pt x="428544" y="441780"/>
                    </a:cubicBezTo>
                    <a:lnTo>
                      <a:pt x="408154" y="462170"/>
                    </a:lnTo>
                    <a:lnTo>
                      <a:pt x="507600" y="462170"/>
                    </a:lnTo>
                    <a:cubicBezTo>
                      <a:pt x="522409" y="462170"/>
                      <a:pt x="534500" y="450079"/>
                      <a:pt x="534500" y="435269"/>
                    </a:cubicBezTo>
                    <a:lnTo>
                      <a:pt x="534500" y="258772"/>
                    </a:lnTo>
                    <a:cubicBezTo>
                      <a:pt x="534500" y="243963"/>
                      <a:pt x="522409" y="231872"/>
                      <a:pt x="507600" y="231872"/>
                    </a:cubicBezTo>
                    <a:lnTo>
                      <a:pt x="413234" y="231872"/>
                    </a:lnTo>
                    <a:cubicBezTo>
                      <a:pt x="403361" y="231872"/>
                      <a:pt x="395277" y="223859"/>
                      <a:pt x="395277" y="213914"/>
                    </a:cubicBezTo>
                    <a:cubicBezTo>
                      <a:pt x="395277" y="203970"/>
                      <a:pt x="403289" y="195957"/>
                      <a:pt x="413234" y="195957"/>
                    </a:cubicBezTo>
                    <a:lnTo>
                      <a:pt x="507600" y="195957"/>
                    </a:lnTo>
                    <a:cubicBezTo>
                      <a:pt x="542226" y="195957"/>
                      <a:pt x="570415" y="224145"/>
                      <a:pt x="570415" y="258772"/>
                    </a:cubicBezTo>
                    <a:lnTo>
                      <a:pt x="570415" y="435269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96" name="Forma Livre: Forma 195">
                <a:extLst>
                  <a:ext uri="{FF2B5EF4-FFF2-40B4-BE49-F238E27FC236}">
                    <a16:creationId xmlns:a16="http://schemas.microsoft.com/office/drawing/2014/main" id="{7A4128C8-BF18-1E6C-26E6-A90CC7C6FCAC}"/>
                  </a:ext>
                </a:extLst>
              </p:cNvPr>
              <p:cNvSpPr/>
              <p:nvPr/>
            </p:nvSpPr>
            <p:spPr>
              <a:xfrm>
                <a:off x="1080935" y="2776556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521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97" name="Forma Livre: Forma 196">
                <a:extLst>
                  <a:ext uri="{FF2B5EF4-FFF2-40B4-BE49-F238E27FC236}">
                    <a16:creationId xmlns:a16="http://schemas.microsoft.com/office/drawing/2014/main" id="{BF2A822A-8DB9-461B-94C7-FDE7249053A7}"/>
                  </a:ext>
                </a:extLst>
              </p:cNvPr>
              <p:cNvSpPr/>
              <p:nvPr/>
            </p:nvSpPr>
            <p:spPr>
              <a:xfrm>
                <a:off x="1240118" y="2957310"/>
                <a:ext cx="229796" cy="353173"/>
              </a:xfrm>
              <a:custGeom>
                <a:avLst/>
                <a:gdLst>
                  <a:gd name="connsiteX0" fmla="*/ 148238 w 229796"/>
                  <a:gd name="connsiteY0" fmla="*/ 132605 h 353173"/>
                  <a:gd name="connsiteX1" fmla="*/ 160901 w 229796"/>
                  <a:gd name="connsiteY1" fmla="*/ 137828 h 353173"/>
                  <a:gd name="connsiteX2" fmla="*/ 173564 w 229796"/>
                  <a:gd name="connsiteY2" fmla="*/ 132605 h 353173"/>
                  <a:gd name="connsiteX3" fmla="*/ 224574 w 229796"/>
                  <a:gd name="connsiteY3" fmla="*/ 81595 h 353173"/>
                  <a:gd name="connsiteX4" fmla="*/ 229797 w 229796"/>
                  <a:gd name="connsiteY4" fmla="*/ 68932 h 353173"/>
                  <a:gd name="connsiteX5" fmla="*/ 224574 w 229796"/>
                  <a:gd name="connsiteY5" fmla="*/ 56269 h 353173"/>
                  <a:gd name="connsiteX6" fmla="*/ 173564 w 229796"/>
                  <a:gd name="connsiteY6" fmla="*/ 5258 h 353173"/>
                  <a:gd name="connsiteX7" fmla="*/ 148166 w 229796"/>
                  <a:gd name="connsiteY7" fmla="*/ 5258 h 353173"/>
                  <a:gd name="connsiteX8" fmla="*/ 148166 w 229796"/>
                  <a:gd name="connsiteY8" fmla="*/ 30656 h 353173"/>
                  <a:gd name="connsiteX9" fmla="*/ 168556 w 229796"/>
                  <a:gd name="connsiteY9" fmla="*/ 51046 h 353173"/>
                  <a:gd name="connsiteX10" fmla="*/ 62815 w 229796"/>
                  <a:gd name="connsiteY10" fmla="*/ 51046 h 353173"/>
                  <a:gd name="connsiteX11" fmla="*/ 0 w 229796"/>
                  <a:gd name="connsiteY11" fmla="*/ 113861 h 353173"/>
                  <a:gd name="connsiteX12" fmla="*/ 0 w 229796"/>
                  <a:gd name="connsiteY12" fmla="*/ 290358 h 353173"/>
                  <a:gd name="connsiteX13" fmla="*/ 62815 w 229796"/>
                  <a:gd name="connsiteY13" fmla="*/ 353173 h 353173"/>
                  <a:gd name="connsiteX14" fmla="*/ 168842 w 229796"/>
                  <a:gd name="connsiteY14" fmla="*/ 353173 h 353173"/>
                  <a:gd name="connsiteX15" fmla="*/ 186799 w 229796"/>
                  <a:gd name="connsiteY15" fmla="*/ 335216 h 353173"/>
                  <a:gd name="connsiteX16" fmla="*/ 168842 w 229796"/>
                  <a:gd name="connsiteY16" fmla="*/ 317259 h 353173"/>
                  <a:gd name="connsiteX17" fmla="*/ 62815 w 229796"/>
                  <a:gd name="connsiteY17" fmla="*/ 317259 h 353173"/>
                  <a:gd name="connsiteX18" fmla="*/ 35915 w 229796"/>
                  <a:gd name="connsiteY18" fmla="*/ 290358 h 353173"/>
                  <a:gd name="connsiteX19" fmla="*/ 35915 w 229796"/>
                  <a:gd name="connsiteY19" fmla="*/ 113861 h 353173"/>
                  <a:gd name="connsiteX20" fmla="*/ 62815 w 229796"/>
                  <a:gd name="connsiteY20" fmla="*/ 86961 h 353173"/>
                  <a:gd name="connsiteX21" fmla="*/ 168556 w 229796"/>
                  <a:gd name="connsiteY21" fmla="*/ 86961 h 353173"/>
                  <a:gd name="connsiteX22" fmla="*/ 148166 w 229796"/>
                  <a:gd name="connsiteY22" fmla="*/ 107351 h 353173"/>
                  <a:gd name="connsiteX23" fmla="*/ 148166 w 229796"/>
                  <a:gd name="connsiteY23" fmla="*/ 132749 h 3531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229796" h="353173">
                    <a:moveTo>
                      <a:pt x="148238" y="132605"/>
                    </a:moveTo>
                    <a:cubicBezTo>
                      <a:pt x="151743" y="136111"/>
                      <a:pt x="156322" y="137828"/>
                      <a:pt x="160901" y="137828"/>
                    </a:cubicBezTo>
                    <a:cubicBezTo>
                      <a:pt x="165480" y="137828"/>
                      <a:pt x="170058" y="136040"/>
                      <a:pt x="173564" y="132605"/>
                    </a:cubicBezTo>
                    <a:lnTo>
                      <a:pt x="224574" y="81595"/>
                    </a:lnTo>
                    <a:cubicBezTo>
                      <a:pt x="227937" y="78233"/>
                      <a:pt x="229797" y="73654"/>
                      <a:pt x="229797" y="68932"/>
                    </a:cubicBezTo>
                    <a:cubicBezTo>
                      <a:pt x="229797" y="64210"/>
                      <a:pt x="227937" y="59631"/>
                      <a:pt x="224574" y="56269"/>
                    </a:cubicBezTo>
                    <a:lnTo>
                      <a:pt x="173564" y="5258"/>
                    </a:lnTo>
                    <a:cubicBezTo>
                      <a:pt x="166553" y="-1753"/>
                      <a:pt x="155177" y="-1753"/>
                      <a:pt x="148166" y="5258"/>
                    </a:cubicBezTo>
                    <a:cubicBezTo>
                      <a:pt x="141155" y="12270"/>
                      <a:pt x="141155" y="23645"/>
                      <a:pt x="148166" y="30656"/>
                    </a:cubicBezTo>
                    <a:lnTo>
                      <a:pt x="168556" y="51046"/>
                    </a:lnTo>
                    <a:lnTo>
                      <a:pt x="62815" y="51046"/>
                    </a:lnTo>
                    <a:cubicBezTo>
                      <a:pt x="28188" y="51046"/>
                      <a:pt x="0" y="79234"/>
                      <a:pt x="0" y="113861"/>
                    </a:cubicBezTo>
                    <a:lnTo>
                      <a:pt x="0" y="290358"/>
                    </a:lnTo>
                    <a:cubicBezTo>
                      <a:pt x="0" y="324985"/>
                      <a:pt x="28188" y="353173"/>
                      <a:pt x="62815" y="353173"/>
                    </a:cubicBezTo>
                    <a:lnTo>
                      <a:pt x="168842" y="353173"/>
                    </a:lnTo>
                    <a:cubicBezTo>
                      <a:pt x="178787" y="353173"/>
                      <a:pt x="186799" y="345161"/>
                      <a:pt x="186799" y="335216"/>
                    </a:cubicBezTo>
                    <a:cubicBezTo>
                      <a:pt x="186799" y="325272"/>
                      <a:pt x="178787" y="317259"/>
                      <a:pt x="168842" y="317259"/>
                    </a:cubicBezTo>
                    <a:lnTo>
                      <a:pt x="62815" y="317259"/>
                    </a:lnTo>
                    <a:cubicBezTo>
                      <a:pt x="48006" y="317259"/>
                      <a:pt x="35915" y="305168"/>
                      <a:pt x="35915" y="290358"/>
                    </a:cubicBezTo>
                    <a:lnTo>
                      <a:pt x="35915" y="113861"/>
                    </a:lnTo>
                    <a:cubicBezTo>
                      <a:pt x="35915" y="99052"/>
                      <a:pt x="48006" y="86961"/>
                      <a:pt x="62815" y="86961"/>
                    </a:cubicBezTo>
                    <a:lnTo>
                      <a:pt x="168556" y="86961"/>
                    </a:lnTo>
                    <a:lnTo>
                      <a:pt x="148166" y="107351"/>
                    </a:lnTo>
                    <a:cubicBezTo>
                      <a:pt x="141155" y="114362"/>
                      <a:pt x="141155" y="125737"/>
                      <a:pt x="148166" y="132749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98" name="Forma Livre: Forma 197">
                <a:extLst>
                  <a:ext uri="{FF2B5EF4-FFF2-40B4-BE49-F238E27FC236}">
                    <a16:creationId xmlns:a16="http://schemas.microsoft.com/office/drawing/2014/main" id="{74FBA039-5777-54FC-B0A6-7F056C45A531}"/>
                  </a:ext>
                </a:extLst>
              </p:cNvPr>
              <p:cNvSpPr/>
              <p:nvPr/>
            </p:nvSpPr>
            <p:spPr>
              <a:xfrm>
                <a:off x="1463763" y="3008141"/>
                <a:ext cx="223429" cy="353137"/>
              </a:xfrm>
              <a:custGeom>
                <a:avLst/>
                <a:gdLst>
                  <a:gd name="connsiteX0" fmla="*/ 160686 w 223429"/>
                  <a:gd name="connsiteY0" fmla="*/ 143 h 353137"/>
                  <a:gd name="connsiteX1" fmla="*/ 66321 w 223429"/>
                  <a:gd name="connsiteY1" fmla="*/ 143 h 353137"/>
                  <a:gd name="connsiteX2" fmla="*/ 48363 w 223429"/>
                  <a:gd name="connsiteY2" fmla="*/ 18100 h 353137"/>
                  <a:gd name="connsiteX3" fmla="*/ 66321 w 223429"/>
                  <a:gd name="connsiteY3" fmla="*/ 36058 h 353137"/>
                  <a:gd name="connsiteX4" fmla="*/ 160686 w 223429"/>
                  <a:gd name="connsiteY4" fmla="*/ 36058 h 353137"/>
                  <a:gd name="connsiteX5" fmla="*/ 187587 w 223429"/>
                  <a:gd name="connsiteY5" fmla="*/ 62958 h 353137"/>
                  <a:gd name="connsiteX6" fmla="*/ 187587 w 223429"/>
                  <a:gd name="connsiteY6" fmla="*/ 239455 h 353137"/>
                  <a:gd name="connsiteX7" fmla="*/ 160686 w 223429"/>
                  <a:gd name="connsiteY7" fmla="*/ 266356 h 353137"/>
                  <a:gd name="connsiteX8" fmla="*/ 61241 w 223429"/>
                  <a:gd name="connsiteY8" fmla="*/ 266356 h 353137"/>
                  <a:gd name="connsiteX9" fmla="*/ 81631 w 223429"/>
                  <a:gd name="connsiteY9" fmla="*/ 245966 h 353137"/>
                  <a:gd name="connsiteX10" fmla="*/ 81631 w 223429"/>
                  <a:gd name="connsiteY10" fmla="*/ 220568 h 353137"/>
                  <a:gd name="connsiteX11" fmla="*/ 56233 w 223429"/>
                  <a:gd name="connsiteY11" fmla="*/ 220568 h 353137"/>
                  <a:gd name="connsiteX12" fmla="*/ 5223 w 223429"/>
                  <a:gd name="connsiteY12" fmla="*/ 271578 h 353137"/>
                  <a:gd name="connsiteX13" fmla="*/ 0 w 223429"/>
                  <a:gd name="connsiteY13" fmla="*/ 284241 h 353137"/>
                  <a:gd name="connsiteX14" fmla="*/ 5223 w 223429"/>
                  <a:gd name="connsiteY14" fmla="*/ 296905 h 353137"/>
                  <a:gd name="connsiteX15" fmla="*/ 56233 w 223429"/>
                  <a:gd name="connsiteY15" fmla="*/ 347915 h 353137"/>
                  <a:gd name="connsiteX16" fmla="*/ 68896 w 223429"/>
                  <a:gd name="connsiteY16" fmla="*/ 353138 h 353137"/>
                  <a:gd name="connsiteX17" fmla="*/ 81559 w 223429"/>
                  <a:gd name="connsiteY17" fmla="*/ 347915 h 353137"/>
                  <a:gd name="connsiteX18" fmla="*/ 81559 w 223429"/>
                  <a:gd name="connsiteY18" fmla="*/ 322517 h 353137"/>
                  <a:gd name="connsiteX19" fmla="*/ 61170 w 223429"/>
                  <a:gd name="connsiteY19" fmla="*/ 302127 h 353137"/>
                  <a:gd name="connsiteX20" fmla="*/ 160615 w 223429"/>
                  <a:gd name="connsiteY20" fmla="*/ 302127 h 353137"/>
                  <a:gd name="connsiteX21" fmla="*/ 223430 w 223429"/>
                  <a:gd name="connsiteY21" fmla="*/ 239312 h 353137"/>
                  <a:gd name="connsiteX22" fmla="*/ 223430 w 223429"/>
                  <a:gd name="connsiteY22" fmla="*/ 62815 h 353137"/>
                  <a:gd name="connsiteX23" fmla="*/ 160615 w 223429"/>
                  <a:gd name="connsiteY23" fmla="*/ 0 h 3531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223429" h="353137">
                    <a:moveTo>
                      <a:pt x="160686" y="143"/>
                    </a:moveTo>
                    <a:lnTo>
                      <a:pt x="66321" y="143"/>
                    </a:lnTo>
                    <a:cubicBezTo>
                      <a:pt x="56448" y="143"/>
                      <a:pt x="48363" y="8156"/>
                      <a:pt x="48363" y="18100"/>
                    </a:cubicBezTo>
                    <a:cubicBezTo>
                      <a:pt x="48363" y="28045"/>
                      <a:pt x="56376" y="36058"/>
                      <a:pt x="66321" y="36058"/>
                    </a:cubicBezTo>
                    <a:lnTo>
                      <a:pt x="160686" y="36058"/>
                    </a:lnTo>
                    <a:cubicBezTo>
                      <a:pt x="175496" y="36058"/>
                      <a:pt x="187587" y="48149"/>
                      <a:pt x="187587" y="62958"/>
                    </a:cubicBezTo>
                    <a:lnTo>
                      <a:pt x="187587" y="239455"/>
                    </a:lnTo>
                    <a:cubicBezTo>
                      <a:pt x="187587" y="254265"/>
                      <a:pt x="175496" y="266356"/>
                      <a:pt x="160686" y="266356"/>
                    </a:cubicBezTo>
                    <a:lnTo>
                      <a:pt x="61241" y="266356"/>
                    </a:lnTo>
                    <a:lnTo>
                      <a:pt x="81631" y="245966"/>
                    </a:lnTo>
                    <a:cubicBezTo>
                      <a:pt x="88642" y="238955"/>
                      <a:pt x="88642" y="227579"/>
                      <a:pt x="81631" y="220568"/>
                    </a:cubicBezTo>
                    <a:cubicBezTo>
                      <a:pt x="74620" y="213557"/>
                      <a:pt x="63244" y="213557"/>
                      <a:pt x="56233" y="220568"/>
                    </a:cubicBezTo>
                    <a:lnTo>
                      <a:pt x="5223" y="271578"/>
                    </a:lnTo>
                    <a:cubicBezTo>
                      <a:pt x="1860" y="274941"/>
                      <a:pt x="0" y="279520"/>
                      <a:pt x="0" y="284241"/>
                    </a:cubicBezTo>
                    <a:cubicBezTo>
                      <a:pt x="0" y="288963"/>
                      <a:pt x="1860" y="293542"/>
                      <a:pt x="5223" y="296905"/>
                    </a:cubicBezTo>
                    <a:lnTo>
                      <a:pt x="56233" y="347915"/>
                    </a:lnTo>
                    <a:cubicBezTo>
                      <a:pt x="59739" y="351421"/>
                      <a:pt x="64317" y="353138"/>
                      <a:pt x="68896" y="353138"/>
                    </a:cubicBezTo>
                    <a:cubicBezTo>
                      <a:pt x="73475" y="353138"/>
                      <a:pt x="78054" y="351349"/>
                      <a:pt x="81559" y="347915"/>
                    </a:cubicBezTo>
                    <a:cubicBezTo>
                      <a:pt x="88571" y="340904"/>
                      <a:pt x="88571" y="329528"/>
                      <a:pt x="81559" y="322517"/>
                    </a:cubicBezTo>
                    <a:lnTo>
                      <a:pt x="61170" y="302127"/>
                    </a:lnTo>
                    <a:lnTo>
                      <a:pt x="160615" y="302127"/>
                    </a:lnTo>
                    <a:cubicBezTo>
                      <a:pt x="195242" y="302127"/>
                      <a:pt x="223430" y="273939"/>
                      <a:pt x="223430" y="239312"/>
                    </a:cubicBezTo>
                    <a:lnTo>
                      <a:pt x="223430" y="62815"/>
                    </a:lnTo>
                    <a:cubicBezTo>
                      <a:pt x="223430" y="28188"/>
                      <a:pt x="195242" y="0"/>
                      <a:pt x="160615" y="0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199" name="Gráfico 55">
              <a:extLst>
                <a:ext uri="{FF2B5EF4-FFF2-40B4-BE49-F238E27FC236}">
                  <a16:creationId xmlns:a16="http://schemas.microsoft.com/office/drawing/2014/main" id="{6D39329A-49C2-6201-FA50-03D29948FC9D}"/>
                </a:ext>
              </a:extLst>
            </p:cNvPr>
            <p:cNvGrpSpPr/>
            <p:nvPr/>
          </p:nvGrpSpPr>
          <p:grpSpPr>
            <a:xfrm>
              <a:off x="833022" y="4674196"/>
              <a:ext cx="765513" cy="765513"/>
              <a:chOff x="1080935" y="4501977"/>
              <a:chExt cx="765513" cy="765513"/>
            </a:xfrm>
          </p:grpSpPr>
          <p:sp>
            <p:nvSpPr>
              <p:cNvPr id="200" name="Forma Livre: Forma 199">
                <a:extLst>
                  <a:ext uri="{FF2B5EF4-FFF2-40B4-BE49-F238E27FC236}">
                    <a16:creationId xmlns:a16="http://schemas.microsoft.com/office/drawing/2014/main" id="{4FD45B5D-389E-DD0F-E480-036B2BE6FEA5}"/>
                  </a:ext>
                </a:extLst>
              </p:cNvPr>
              <p:cNvSpPr/>
              <p:nvPr/>
            </p:nvSpPr>
            <p:spPr>
              <a:xfrm>
                <a:off x="1116849" y="4537891"/>
                <a:ext cx="693826" cy="693683"/>
              </a:xfrm>
              <a:custGeom>
                <a:avLst/>
                <a:gdLst>
                  <a:gd name="connsiteX0" fmla="*/ 346842 w 693826"/>
                  <a:gd name="connsiteY0" fmla="*/ 0 h 693683"/>
                  <a:gd name="connsiteX1" fmla="*/ 0 w 693826"/>
                  <a:gd name="connsiteY1" fmla="*/ 346842 h 693683"/>
                  <a:gd name="connsiteX2" fmla="*/ 346913 w 693826"/>
                  <a:gd name="connsiteY2" fmla="*/ 693684 h 693683"/>
                  <a:gd name="connsiteX3" fmla="*/ 693827 w 693826"/>
                  <a:gd name="connsiteY3" fmla="*/ 346842 h 693683"/>
                  <a:gd name="connsiteX4" fmla="*/ 346842 w 693826"/>
                  <a:gd name="connsiteY4" fmla="*/ 0 h 693683"/>
                  <a:gd name="connsiteX5" fmla="*/ 154247 w 693826"/>
                  <a:gd name="connsiteY5" fmla="*/ 368090 h 693683"/>
                  <a:gd name="connsiteX6" fmla="*/ 134430 w 693826"/>
                  <a:gd name="connsiteY6" fmla="*/ 387908 h 693683"/>
                  <a:gd name="connsiteX7" fmla="*/ 114612 w 693826"/>
                  <a:gd name="connsiteY7" fmla="*/ 368090 h 693683"/>
                  <a:gd name="connsiteX8" fmla="*/ 114612 w 693826"/>
                  <a:gd name="connsiteY8" fmla="*/ 325593 h 693683"/>
                  <a:gd name="connsiteX9" fmla="*/ 154247 w 693826"/>
                  <a:gd name="connsiteY9" fmla="*/ 325593 h 693683"/>
                  <a:gd name="connsiteX10" fmla="*/ 154247 w 693826"/>
                  <a:gd name="connsiteY10" fmla="*/ 368090 h 693683"/>
                  <a:gd name="connsiteX11" fmla="*/ 239241 w 693826"/>
                  <a:gd name="connsiteY11" fmla="*/ 431835 h 693683"/>
                  <a:gd name="connsiteX12" fmla="*/ 219423 w 693826"/>
                  <a:gd name="connsiteY12" fmla="*/ 451653 h 693683"/>
                  <a:gd name="connsiteX13" fmla="*/ 199606 w 693826"/>
                  <a:gd name="connsiteY13" fmla="*/ 431835 h 693683"/>
                  <a:gd name="connsiteX14" fmla="*/ 199606 w 693826"/>
                  <a:gd name="connsiteY14" fmla="*/ 261920 h 693683"/>
                  <a:gd name="connsiteX15" fmla="*/ 239241 w 693826"/>
                  <a:gd name="connsiteY15" fmla="*/ 261920 h 693683"/>
                  <a:gd name="connsiteX16" fmla="*/ 239241 w 693826"/>
                  <a:gd name="connsiteY16" fmla="*/ 431835 h 693683"/>
                  <a:gd name="connsiteX17" fmla="*/ 304345 w 693826"/>
                  <a:gd name="connsiteY17" fmla="*/ 515398 h 693683"/>
                  <a:gd name="connsiteX18" fmla="*/ 284528 w 693826"/>
                  <a:gd name="connsiteY18" fmla="*/ 495580 h 693683"/>
                  <a:gd name="connsiteX19" fmla="*/ 284528 w 693826"/>
                  <a:gd name="connsiteY19" fmla="*/ 198175 h 693683"/>
                  <a:gd name="connsiteX20" fmla="*/ 324163 w 693826"/>
                  <a:gd name="connsiteY20" fmla="*/ 198175 h 693683"/>
                  <a:gd name="connsiteX21" fmla="*/ 324163 w 693826"/>
                  <a:gd name="connsiteY21" fmla="*/ 495580 h 693683"/>
                  <a:gd name="connsiteX22" fmla="*/ 304345 w 693826"/>
                  <a:gd name="connsiteY22" fmla="*/ 515398 h 693683"/>
                  <a:gd name="connsiteX23" fmla="*/ 409156 w 693826"/>
                  <a:gd name="connsiteY23" fmla="*/ 389338 h 693683"/>
                  <a:gd name="connsiteX24" fmla="*/ 389338 w 693826"/>
                  <a:gd name="connsiteY24" fmla="*/ 409156 h 693683"/>
                  <a:gd name="connsiteX25" fmla="*/ 369521 w 693826"/>
                  <a:gd name="connsiteY25" fmla="*/ 389338 h 693683"/>
                  <a:gd name="connsiteX26" fmla="*/ 369521 w 693826"/>
                  <a:gd name="connsiteY26" fmla="*/ 304345 h 693683"/>
                  <a:gd name="connsiteX27" fmla="*/ 409156 w 693826"/>
                  <a:gd name="connsiteY27" fmla="*/ 304345 h 693683"/>
                  <a:gd name="connsiteX28" fmla="*/ 409156 w 693826"/>
                  <a:gd name="connsiteY28" fmla="*/ 389338 h 693683"/>
                  <a:gd name="connsiteX29" fmla="*/ 494149 w 693826"/>
                  <a:gd name="connsiteY29" fmla="*/ 453084 h 693683"/>
                  <a:gd name="connsiteX30" fmla="*/ 474332 w 693826"/>
                  <a:gd name="connsiteY30" fmla="*/ 472901 h 693683"/>
                  <a:gd name="connsiteX31" fmla="*/ 454514 w 693826"/>
                  <a:gd name="connsiteY31" fmla="*/ 453084 h 693683"/>
                  <a:gd name="connsiteX32" fmla="*/ 454514 w 693826"/>
                  <a:gd name="connsiteY32" fmla="*/ 240672 h 693683"/>
                  <a:gd name="connsiteX33" fmla="*/ 494149 w 693826"/>
                  <a:gd name="connsiteY33" fmla="*/ 240672 h 693683"/>
                  <a:gd name="connsiteX34" fmla="*/ 494149 w 693826"/>
                  <a:gd name="connsiteY34" fmla="*/ 453084 h 693683"/>
                  <a:gd name="connsiteX35" fmla="*/ 579143 w 693826"/>
                  <a:gd name="connsiteY35" fmla="*/ 368090 h 693683"/>
                  <a:gd name="connsiteX36" fmla="*/ 559325 w 693826"/>
                  <a:gd name="connsiteY36" fmla="*/ 387908 h 693683"/>
                  <a:gd name="connsiteX37" fmla="*/ 539508 w 693826"/>
                  <a:gd name="connsiteY37" fmla="*/ 368090 h 693683"/>
                  <a:gd name="connsiteX38" fmla="*/ 539508 w 693826"/>
                  <a:gd name="connsiteY38" fmla="*/ 325593 h 693683"/>
                  <a:gd name="connsiteX39" fmla="*/ 579143 w 693826"/>
                  <a:gd name="connsiteY39" fmla="*/ 325593 h 693683"/>
                  <a:gd name="connsiteX40" fmla="*/ 579143 w 693826"/>
                  <a:gd name="connsiteY40" fmla="*/ 368090 h 693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</a:cxnLst>
                <a:rect l="l" t="t" r="r" b="b"/>
                <a:pathLst>
                  <a:path w="693826" h="693683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684"/>
                      <a:pt x="346913" y="693684"/>
                    </a:cubicBezTo>
                    <a:cubicBezTo>
                      <a:pt x="538220" y="693684"/>
                      <a:pt x="693827" y="538077"/>
                      <a:pt x="693827" y="346842"/>
                    </a:cubicBezTo>
                    <a:cubicBezTo>
                      <a:pt x="693827" y="155607"/>
                      <a:pt x="538149" y="0"/>
                      <a:pt x="346842" y="0"/>
                    </a:cubicBezTo>
                    <a:close/>
                    <a:moveTo>
                      <a:pt x="154247" y="368090"/>
                    </a:moveTo>
                    <a:cubicBezTo>
                      <a:pt x="154247" y="379036"/>
                      <a:pt x="145376" y="387908"/>
                      <a:pt x="134430" y="387908"/>
                    </a:cubicBezTo>
                    <a:cubicBezTo>
                      <a:pt x="123484" y="387908"/>
                      <a:pt x="114612" y="379036"/>
                      <a:pt x="114612" y="368090"/>
                    </a:cubicBezTo>
                    <a:lnTo>
                      <a:pt x="114612" y="325593"/>
                    </a:lnTo>
                    <a:cubicBezTo>
                      <a:pt x="115685" y="299266"/>
                      <a:pt x="153246" y="299266"/>
                      <a:pt x="154247" y="325593"/>
                    </a:cubicBezTo>
                    <a:lnTo>
                      <a:pt x="154247" y="368090"/>
                    </a:lnTo>
                    <a:close/>
                    <a:moveTo>
                      <a:pt x="239241" y="431835"/>
                    </a:moveTo>
                    <a:cubicBezTo>
                      <a:pt x="239241" y="442781"/>
                      <a:pt x="230369" y="451653"/>
                      <a:pt x="219423" y="451653"/>
                    </a:cubicBezTo>
                    <a:cubicBezTo>
                      <a:pt x="208477" y="451653"/>
                      <a:pt x="199606" y="442781"/>
                      <a:pt x="199606" y="431835"/>
                    </a:cubicBezTo>
                    <a:lnTo>
                      <a:pt x="199606" y="261920"/>
                    </a:lnTo>
                    <a:cubicBezTo>
                      <a:pt x="200679" y="235664"/>
                      <a:pt x="238239" y="235592"/>
                      <a:pt x="239241" y="261920"/>
                    </a:cubicBezTo>
                    <a:lnTo>
                      <a:pt x="239241" y="431835"/>
                    </a:lnTo>
                    <a:close/>
                    <a:moveTo>
                      <a:pt x="304345" y="515398"/>
                    </a:moveTo>
                    <a:cubicBezTo>
                      <a:pt x="293399" y="515398"/>
                      <a:pt x="284528" y="506526"/>
                      <a:pt x="284528" y="495580"/>
                    </a:cubicBezTo>
                    <a:lnTo>
                      <a:pt x="284528" y="198175"/>
                    </a:lnTo>
                    <a:cubicBezTo>
                      <a:pt x="285601" y="171847"/>
                      <a:pt x="323161" y="171847"/>
                      <a:pt x="324163" y="198175"/>
                    </a:cubicBezTo>
                    <a:lnTo>
                      <a:pt x="324163" y="495580"/>
                    </a:lnTo>
                    <a:cubicBezTo>
                      <a:pt x="324163" y="506526"/>
                      <a:pt x="315291" y="515398"/>
                      <a:pt x="304345" y="515398"/>
                    </a:cubicBezTo>
                    <a:close/>
                    <a:moveTo>
                      <a:pt x="409156" y="389338"/>
                    </a:moveTo>
                    <a:cubicBezTo>
                      <a:pt x="409156" y="400285"/>
                      <a:pt x="400285" y="409156"/>
                      <a:pt x="389338" y="409156"/>
                    </a:cubicBezTo>
                    <a:cubicBezTo>
                      <a:pt x="378392" y="409156"/>
                      <a:pt x="369521" y="400285"/>
                      <a:pt x="369521" y="389338"/>
                    </a:cubicBezTo>
                    <a:lnTo>
                      <a:pt x="369521" y="304345"/>
                    </a:lnTo>
                    <a:cubicBezTo>
                      <a:pt x="370594" y="278017"/>
                      <a:pt x="408154" y="278017"/>
                      <a:pt x="409156" y="304345"/>
                    </a:cubicBezTo>
                    <a:lnTo>
                      <a:pt x="409156" y="389338"/>
                    </a:lnTo>
                    <a:close/>
                    <a:moveTo>
                      <a:pt x="494149" y="453084"/>
                    </a:moveTo>
                    <a:cubicBezTo>
                      <a:pt x="494149" y="464030"/>
                      <a:pt x="485278" y="472901"/>
                      <a:pt x="474332" y="472901"/>
                    </a:cubicBezTo>
                    <a:cubicBezTo>
                      <a:pt x="463386" y="472901"/>
                      <a:pt x="454514" y="464030"/>
                      <a:pt x="454514" y="453084"/>
                    </a:cubicBezTo>
                    <a:lnTo>
                      <a:pt x="454514" y="240672"/>
                    </a:lnTo>
                    <a:cubicBezTo>
                      <a:pt x="455588" y="214344"/>
                      <a:pt x="493148" y="214344"/>
                      <a:pt x="494149" y="240672"/>
                    </a:cubicBezTo>
                    <a:lnTo>
                      <a:pt x="494149" y="453084"/>
                    </a:lnTo>
                    <a:close/>
                    <a:moveTo>
                      <a:pt x="579143" y="368090"/>
                    </a:moveTo>
                    <a:cubicBezTo>
                      <a:pt x="579143" y="379036"/>
                      <a:pt x="570271" y="387908"/>
                      <a:pt x="559325" y="387908"/>
                    </a:cubicBezTo>
                    <a:cubicBezTo>
                      <a:pt x="548379" y="387908"/>
                      <a:pt x="539508" y="379036"/>
                      <a:pt x="539508" y="368090"/>
                    </a:cubicBezTo>
                    <a:lnTo>
                      <a:pt x="539508" y="325593"/>
                    </a:lnTo>
                    <a:cubicBezTo>
                      <a:pt x="540581" y="299266"/>
                      <a:pt x="578141" y="299266"/>
                      <a:pt x="579143" y="325593"/>
                    </a:cubicBezTo>
                    <a:lnTo>
                      <a:pt x="579143" y="368090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201" name="Forma Livre: Forma 200">
                <a:extLst>
                  <a:ext uri="{FF2B5EF4-FFF2-40B4-BE49-F238E27FC236}">
                    <a16:creationId xmlns:a16="http://schemas.microsoft.com/office/drawing/2014/main" id="{A95F93E8-ACF0-6AEA-1D42-E958A1568861}"/>
                  </a:ext>
                </a:extLst>
              </p:cNvPr>
              <p:cNvSpPr/>
              <p:nvPr/>
            </p:nvSpPr>
            <p:spPr>
              <a:xfrm>
                <a:off x="1080935" y="4501977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598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757 h 765513"/>
                  <a:gd name="connsiteX9" fmla="*/ 382757 w 765513"/>
                  <a:gd name="connsiteY9" fmla="*/ 729598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598"/>
                    </a:moveTo>
                    <a:cubicBezTo>
                      <a:pt x="191450" y="729598"/>
                      <a:pt x="35843" y="573992"/>
                      <a:pt x="35843" y="382757"/>
                    </a:cubicBezTo>
                    <a:cubicBezTo>
                      <a:pt x="35843" y="191521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757"/>
                    </a:cubicBezTo>
                    <a:cubicBezTo>
                      <a:pt x="729670" y="573992"/>
                      <a:pt x="574063" y="729598"/>
                      <a:pt x="382757" y="7295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202" name="Forma Livre: Forma 201">
                <a:extLst>
                  <a:ext uri="{FF2B5EF4-FFF2-40B4-BE49-F238E27FC236}">
                    <a16:creationId xmlns:a16="http://schemas.microsoft.com/office/drawing/2014/main" id="{2BE97ED1-340F-5D8F-A260-7C2DD4FDAD59}"/>
                  </a:ext>
                </a:extLst>
              </p:cNvPr>
              <p:cNvSpPr/>
              <p:nvPr/>
            </p:nvSpPr>
            <p:spPr>
              <a:xfrm>
                <a:off x="1571364" y="4758745"/>
                <a:ext cx="39634" cy="251975"/>
              </a:xfrm>
              <a:custGeom>
                <a:avLst/>
                <a:gdLst>
                  <a:gd name="connsiteX0" fmla="*/ 0 w 39634"/>
                  <a:gd name="connsiteY0" fmla="*/ 19746 h 251975"/>
                  <a:gd name="connsiteX1" fmla="*/ 0 w 39634"/>
                  <a:gd name="connsiteY1" fmla="*/ 232158 h 251975"/>
                  <a:gd name="connsiteX2" fmla="*/ 19817 w 39634"/>
                  <a:gd name="connsiteY2" fmla="*/ 251975 h 251975"/>
                  <a:gd name="connsiteX3" fmla="*/ 39635 w 39634"/>
                  <a:gd name="connsiteY3" fmla="*/ 232158 h 251975"/>
                  <a:gd name="connsiteX4" fmla="*/ 39635 w 39634"/>
                  <a:gd name="connsiteY4" fmla="*/ 19746 h 251975"/>
                  <a:gd name="connsiteX5" fmla="*/ 0 w 39634"/>
                  <a:gd name="connsiteY5" fmla="*/ 19746 h 25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634" h="251975">
                    <a:moveTo>
                      <a:pt x="0" y="19746"/>
                    </a:moveTo>
                    <a:lnTo>
                      <a:pt x="0" y="232158"/>
                    </a:lnTo>
                    <a:cubicBezTo>
                      <a:pt x="0" y="243104"/>
                      <a:pt x="8871" y="251975"/>
                      <a:pt x="19817" y="251975"/>
                    </a:cubicBezTo>
                    <a:cubicBezTo>
                      <a:pt x="30764" y="251975"/>
                      <a:pt x="39635" y="243104"/>
                      <a:pt x="39635" y="232158"/>
                    </a:cubicBezTo>
                    <a:lnTo>
                      <a:pt x="39635" y="19746"/>
                    </a:lnTo>
                    <a:cubicBezTo>
                      <a:pt x="38562" y="-6582"/>
                      <a:pt x="1002" y="-6582"/>
                      <a:pt x="0" y="19746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203" name="Forma Livre: Forma 202">
                <a:extLst>
                  <a:ext uri="{FF2B5EF4-FFF2-40B4-BE49-F238E27FC236}">
                    <a16:creationId xmlns:a16="http://schemas.microsoft.com/office/drawing/2014/main" id="{08400C20-A58E-C1E2-020B-A6FB82FB8729}"/>
                  </a:ext>
                </a:extLst>
              </p:cNvPr>
              <p:cNvSpPr/>
              <p:nvPr/>
            </p:nvSpPr>
            <p:spPr>
              <a:xfrm>
                <a:off x="1401377" y="4716249"/>
                <a:ext cx="39634" cy="336968"/>
              </a:xfrm>
              <a:custGeom>
                <a:avLst/>
                <a:gdLst>
                  <a:gd name="connsiteX0" fmla="*/ 0 w 39634"/>
                  <a:gd name="connsiteY0" fmla="*/ 19746 h 336968"/>
                  <a:gd name="connsiteX1" fmla="*/ 0 w 39634"/>
                  <a:gd name="connsiteY1" fmla="*/ 317151 h 336968"/>
                  <a:gd name="connsiteX2" fmla="*/ 19817 w 39634"/>
                  <a:gd name="connsiteY2" fmla="*/ 336969 h 336968"/>
                  <a:gd name="connsiteX3" fmla="*/ 39635 w 39634"/>
                  <a:gd name="connsiteY3" fmla="*/ 317151 h 336968"/>
                  <a:gd name="connsiteX4" fmla="*/ 39635 w 39634"/>
                  <a:gd name="connsiteY4" fmla="*/ 19746 h 336968"/>
                  <a:gd name="connsiteX5" fmla="*/ 0 w 39634"/>
                  <a:gd name="connsiteY5" fmla="*/ 19746 h 336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634" h="336968">
                    <a:moveTo>
                      <a:pt x="0" y="19746"/>
                    </a:moveTo>
                    <a:lnTo>
                      <a:pt x="0" y="317151"/>
                    </a:lnTo>
                    <a:cubicBezTo>
                      <a:pt x="0" y="328097"/>
                      <a:pt x="8871" y="336969"/>
                      <a:pt x="19817" y="336969"/>
                    </a:cubicBezTo>
                    <a:cubicBezTo>
                      <a:pt x="30764" y="336969"/>
                      <a:pt x="39635" y="328097"/>
                      <a:pt x="39635" y="317151"/>
                    </a:cubicBezTo>
                    <a:lnTo>
                      <a:pt x="39635" y="19746"/>
                    </a:lnTo>
                    <a:cubicBezTo>
                      <a:pt x="38562" y="-6582"/>
                      <a:pt x="1002" y="-6582"/>
                      <a:pt x="0" y="19746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204" name="Forma Livre: Forma 203">
                <a:extLst>
                  <a:ext uri="{FF2B5EF4-FFF2-40B4-BE49-F238E27FC236}">
                    <a16:creationId xmlns:a16="http://schemas.microsoft.com/office/drawing/2014/main" id="{BBFCFC67-2CF7-9156-8134-FC9D83658F4C}"/>
                  </a:ext>
                </a:extLst>
              </p:cNvPr>
              <p:cNvSpPr/>
              <p:nvPr/>
            </p:nvSpPr>
            <p:spPr>
              <a:xfrm>
                <a:off x="1231462" y="4843667"/>
                <a:ext cx="39634" cy="82060"/>
              </a:xfrm>
              <a:custGeom>
                <a:avLst/>
                <a:gdLst>
                  <a:gd name="connsiteX0" fmla="*/ 0 w 39634"/>
                  <a:gd name="connsiteY0" fmla="*/ 19746 h 82060"/>
                  <a:gd name="connsiteX1" fmla="*/ 0 w 39634"/>
                  <a:gd name="connsiteY1" fmla="*/ 62243 h 82060"/>
                  <a:gd name="connsiteX2" fmla="*/ 19817 w 39634"/>
                  <a:gd name="connsiteY2" fmla="*/ 82060 h 82060"/>
                  <a:gd name="connsiteX3" fmla="*/ 39635 w 39634"/>
                  <a:gd name="connsiteY3" fmla="*/ 62243 h 82060"/>
                  <a:gd name="connsiteX4" fmla="*/ 39635 w 39634"/>
                  <a:gd name="connsiteY4" fmla="*/ 19746 h 82060"/>
                  <a:gd name="connsiteX5" fmla="*/ 0 w 39634"/>
                  <a:gd name="connsiteY5" fmla="*/ 19746 h 820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634" h="82060">
                    <a:moveTo>
                      <a:pt x="0" y="19746"/>
                    </a:moveTo>
                    <a:lnTo>
                      <a:pt x="0" y="62243"/>
                    </a:lnTo>
                    <a:cubicBezTo>
                      <a:pt x="0" y="73189"/>
                      <a:pt x="8871" y="82060"/>
                      <a:pt x="19817" y="82060"/>
                    </a:cubicBezTo>
                    <a:cubicBezTo>
                      <a:pt x="30764" y="82060"/>
                      <a:pt x="39635" y="73189"/>
                      <a:pt x="39635" y="62243"/>
                    </a:cubicBezTo>
                    <a:lnTo>
                      <a:pt x="39635" y="19746"/>
                    </a:lnTo>
                    <a:cubicBezTo>
                      <a:pt x="38562" y="-6582"/>
                      <a:pt x="1002" y="-6582"/>
                      <a:pt x="0" y="19746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205" name="Forma Livre: Forma 204">
                <a:extLst>
                  <a:ext uri="{FF2B5EF4-FFF2-40B4-BE49-F238E27FC236}">
                    <a16:creationId xmlns:a16="http://schemas.microsoft.com/office/drawing/2014/main" id="{46FCA965-665A-9572-74BF-4AA032DBDB32}"/>
                  </a:ext>
                </a:extLst>
              </p:cNvPr>
              <p:cNvSpPr/>
              <p:nvPr/>
            </p:nvSpPr>
            <p:spPr>
              <a:xfrm>
                <a:off x="1656285" y="4843667"/>
                <a:ext cx="39634" cy="82060"/>
              </a:xfrm>
              <a:custGeom>
                <a:avLst/>
                <a:gdLst>
                  <a:gd name="connsiteX0" fmla="*/ 0 w 39634"/>
                  <a:gd name="connsiteY0" fmla="*/ 19746 h 82060"/>
                  <a:gd name="connsiteX1" fmla="*/ 0 w 39634"/>
                  <a:gd name="connsiteY1" fmla="*/ 62243 h 82060"/>
                  <a:gd name="connsiteX2" fmla="*/ 19818 w 39634"/>
                  <a:gd name="connsiteY2" fmla="*/ 82060 h 82060"/>
                  <a:gd name="connsiteX3" fmla="*/ 39635 w 39634"/>
                  <a:gd name="connsiteY3" fmla="*/ 62243 h 82060"/>
                  <a:gd name="connsiteX4" fmla="*/ 39635 w 39634"/>
                  <a:gd name="connsiteY4" fmla="*/ 19746 h 82060"/>
                  <a:gd name="connsiteX5" fmla="*/ 0 w 39634"/>
                  <a:gd name="connsiteY5" fmla="*/ 19746 h 820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634" h="82060">
                    <a:moveTo>
                      <a:pt x="0" y="19746"/>
                    </a:moveTo>
                    <a:lnTo>
                      <a:pt x="0" y="62243"/>
                    </a:lnTo>
                    <a:cubicBezTo>
                      <a:pt x="0" y="73189"/>
                      <a:pt x="8871" y="82060"/>
                      <a:pt x="19818" y="82060"/>
                    </a:cubicBezTo>
                    <a:cubicBezTo>
                      <a:pt x="30764" y="82060"/>
                      <a:pt x="39635" y="73189"/>
                      <a:pt x="39635" y="62243"/>
                    </a:cubicBezTo>
                    <a:lnTo>
                      <a:pt x="39635" y="19746"/>
                    </a:lnTo>
                    <a:cubicBezTo>
                      <a:pt x="38562" y="-6582"/>
                      <a:pt x="1002" y="-6582"/>
                      <a:pt x="0" y="19746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206" name="Forma Livre: Forma 205">
                <a:extLst>
                  <a:ext uri="{FF2B5EF4-FFF2-40B4-BE49-F238E27FC236}">
                    <a16:creationId xmlns:a16="http://schemas.microsoft.com/office/drawing/2014/main" id="{7F18D07A-EC27-EEA0-BAD9-9027254F04F3}"/>
                  </a:ext>
                </a:extLst>
              </p:cNvPr>
              <p:cNvSpPr/>
              <p:nvPr/>
            </p:nvSpPr>
            <p:spPr>
              <a:xfrm>
                <a:off x="1316455" y="4779949"/>
                <a:ext cx="39634" cy="209451"/>
              </a:xfrm>
              <a:custGeom>
                <a:avLst/>
                <a:gdLst>
                  <a:gd name="connsiteX0" fmla="*/ 0 w 39634"/>
                  <a:gd name="connsiteY0" fmla="*/ 19719 h 209451"/>
                  <a:gd name="connsiteX1" fmla="*/ 0 w 39634"/>
                  <a:gd name="connsiteY1" fmla="*/ 189634 h 209451"/>
                  <a:gd name="connsiteX2" fmla="*/ 19817 w 39634"/>
                  <a:gd name="connsiteY2" fmla="*/ 209452 h 209451"/>
                  <a:gd name="connsiteX3" fmla="*/ 39635 w 39634"/>
                  <a:gd name="connsiteY3" fmla="*/ 189634 h 209451"/>
                  <a:gd name="connsiteX4" fmla="*/ 39635 w 39634"/>
                  <a:gd name="connsiteY4" fmla="*/ 19719 h 209451"/>
                  <a:gd name="connsiteX5" fmla="*/ 0 w 39634"/>
                  <a:gd name="connsiteY5" fmla="*/ 19719 h 2094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634" h="209451">
                    <a:moveTo>
                      <a:pt x="0" y="19719"/>
                    </a:moveTo>
                    <a:lnTo>
                      <a:pt x="0" y="189634"/>
                    </a:lnTo>
                    <a:cubicBezTo>
                      <a:pt x="0" y="200581"/>
                      <a:pt x="8871" y="209452"/>
                      <a:pt x="19817" y="209452"/>
                    </a:cubicBezTo>
                    <a:cubicBezTo>
                      <a:pt x="30764" y="209452"/>
                      <a:pt x="39635" y="200581"/>
                      <a:pt x="39635" y="189634"/>
                    </a:cubicBezTo>
                    <a:lnTo>
                      <a:pt x="39635" y="19719"/>
                    </a:lnTo>
                    <a:cubicBezTo>
                      <a:pt x="38562" y="-6609"/>
                      <a:pt x="1002" y="-6537"/>
                      <a:pt x="0" y="19719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207" name="Forma Livre: Forma 206">
                <a:extLst>
                  <a:ext uri="{FF2B5EF4-FFF2-40B4-BE49-F238E27FC236}">
                    <a16:creationId xmlns:a16="http://schemas.microsoft.com/office/drawing/2014/main" id="{C835C055-24E9-02C9-6F97-E5D4EE63C2FC}"/>
                  </a:ext>
                </a:extLst>
              </p:cNvPr>
              <p:cNvSpPr/>
              <p:nvPr/>
            </p:nvSpPr>
            <p:spPr>
              <a:xfrm>
                <a:off x="1486370" y="4822419"/>
                <a:ext cx="39634" cy="124556"/>
              </a:xfrm>
              <a:custGeom>
                <a:avLst/>
                <a:gdLst>
                  <a:gd name="connsiteX0" fmla="*/ 0 w 39634"/>
                  <a:gd name="connsiteY0" fmla="*/ 19746 h 124556"/>
                  <a:gd name="connsiteX1" fmla="*/ 0 w 39634"/>
                  <a:gd name="connsiteY1" fmla="*/ 104739 h 124556"/>
                  <a:gd name="connsiteX2" fmla="*/ 19817 w 39634"/>
                  <a:gd name="connsiteY2" fmla="*/ 124557 h 124556"/>
                  <a:gd name="connsiteX3" fmla="*/ 39635 w 39634"/>
                  <a:gd name="connsiteY3" fmla="*/ 104739 h 124556"/>
                  <a:gd name="connsiteX4" fmla="*/ 39635 w 39634"/>
                  <a:gd name="connsiteY4" fmla="*/ 19746 h 124556"/>
                  <a:gd name="connsiteX5" fmla="*/ 0 w 39634"/>
                  <a:gd name="connsiteY5" fmla="*/ 19746 h 1245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634" h="124556">
                    <a:moveTo>
                      <a:pt x="0" y="19746"/>
                    </a:moveTo>
                    <a:lnTo>
                      <a:pt x="0" y="104739"/>
                    </a:lnTo>
                    <a:cubicBezTo>
                      <a:pt x="0" y="115685"/>
                      <a:pt x="8871" y="124557"/>
                      <a:pt x="19817" y="124557"/>
                    </a:cubicBezTo>
                    <a:cubicBezTo>
                      <a:pt x="30764" y="124557"/>
                      <a:pt x="39635" y="115685"/>
                      <a:pt x="39635" y="104739"/>
                    </a:cubicBezTo>
                    <a:lnTo>
                      <a:pt x="39635" y="19746"/>
                    </a:lnTo>
                    <a:cubicBezTo>
                      <a:pt x="38562" y="-6582"/>
                      <a:pt x="1002" y="-6582"/>
                      <a:pt x="0" y="19746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208" name="Gráfico 51">
              <a:extLst>
                <a:ext uri="{FF2B5EF4-FFF2-40B4-BE49-F238E27FC236}">
                  <a16:creationId xmlns:a16="http://schemas.microsoft.com/office/drawing/2014/main" id="{D1885E87-72BF-7C17-75AA-DCC8F65AB60F}"/>
                </a:ext>
              </a:extLst>
            </p:cNvPr>
            <p:cNvGrpSpPr/>
            <p:nvPr/>
          </p:nvGrpSpPr>
          <p:grpSpPr>
            <a:xfrm>
              <a:off x="1900363" y="4670822"/>
              <a:ext cx="765513" cy="765513"/>
              <a:chOff x="2172542" y="4501978"/>
              <a:chExt cx="765513" cy="765513"/>
            </a:xfrm>
          </p:grpSpPr>
          <p:sp>
            <p:nvSpPr>
              <p:cNvPr id="209" name="Forma Livre: Forma 208">
                <a:extLst>
                  <a:ext uri="{FF2B5EF4-FFF2-40B4-BE49-F238E27FC236}">
                    <a16:creationId xmlns:a16="http://schemas.microsoft.com/office/drawing/2014/main" id="{A1B35A6D-54E7-FDAA-C0E5-2E136242F23D}"/>
                  </a:ext>
                </a:extLst>
              </p:cNvPr>
              <p:cNvSpPr/>
              <p:nvPr/>
            </p:nvSpPr>
            <p:spPr>
              <a:xfrm>
                <a:off x="2208456" y="4537892"/>
                <a:ext cx="693826" cy="693755"/>
              </a:xfrm>
              <a:custGeom>
                <a:avLst/>
                <a:gdLst>
                  <a:gd name="connsiteX0" fmla="*/ 346842 w 693826"/>
                  <a:gd name="connsiteY0" fmla="*/ 0 h 693755"/>
                  <a:gd name="connsiteX1" fmla="*/ 0 w 693826"/>
                  <a:gd name="connsiteY1" fmla="*/ 346842 h 693755"/>
                  <a:gd name="connsiteX2" fmla="*/ 346913 w 693826"/>
                  <a:gd name="connsiteY2" fmla="*/ 693755 h 693755"/>
                  <a:gd name="connsiteX3" fmla="*/ 693827 w 693826"/>
                  <a:gd name="connsiteY3" fmla="*/ 346842 h 693755"/>
                  <a:gd name="connsiteX4" fmla="*/ 346842 w 693826"/>
                  <a:gd name="connsiteY4" fmla="*/ 0 h 693755"/>
                  <a:gd name="connsiteX5" fmla="*/ 545231 w 693826"/>
                  <a:gd name="connsiteY5" fmla="*/ 514110 h 693755"/>
                  <a:gd name="connsiteX6" fmla="*/ 508887 w 693826"/>
                  <a:gd name="connsiteY6" fmla="*/ 523911 h 693755"/>
                  <a:gd name="connsiteX7" fmla="*/ 460381 w 693826"/>
                  <a:gd name="connsiteY7" fmla="*/ 505239 h 693755"/>
                  <a:gd name="connsiteX8" fmla="*/ 398782 w 693826"/>
                  <a:gd name="connsiteY8" fmla="*/ 449864 h 693755"/>
                  <a:gd name="connsiteX9" fmla="*/ 295116 w 693826"/>
                  <a:gd name="connsiteY9" fmla="*/ 449864 h 693755"/>
                  <a:gd name="connsiteX10" fmla="*/ 233517 w 693826"/>
                  <a:gd name="connsiteY10" fmla="*/ 505239 h 693755"/>
                  <a:gd name="connsiteX11" fmla="*/ 148595 w 693826"/>
                  <a:gd name="connsiteY11" fmla="*/ 514110 h 693755"/>
                  <a:gd name="connsiteX12" fmla="*/ 113825 w 693826"/>
                  <a:gd name="connsiteY12" fmla="*/ 436128 h 693755"/>
                  <a:gd name="connsiteX13" fmla="*/ 136147 w 693826"/>
                  <a:gd name="connsiteY13" fmla="*/ 330387 h 693755"/>
                  <a:gd name="connsiteX14" fmla="*/ 170702 w 693826"/>
                  <a:gd name="connsiteY14" fmla="*/ 252834 h 693755"/>
                  <a:gd name="connsiteX15" fmla="*/ 250902 w 693826"/>
                  <a:gd name="connsiteY15" fmla="*/ 220067 h 693755"/>
                  <a:gd name="connsiteX16" fmla="*/ 328956 w 693826"/>
                  <a:gd name="connsiteY16" fmla="*/ 220067 h 693755"/>
                  <a:gd name="connsiteX17" fmla="*/ 328956 w 693826"/>
                  <a:gd name="connsiteY17" fmla="*/ 159041 h 693755"/>
                  <a:gd name="connsiteX18" fmla="*/ 346913 w 693826"/>
                  <a:gd name="connsiteY18" fmla="*/ 141083 h 693755"/>
                  <a:gd name="connsiteX19" fmla="*/ 364871 w 693826"/>
                  <a:gd name="connsiteY19" fmla="*/ 159041 h 693755"/>
                  <a:gd name="connsiteX20" fmla="*/ 364871 w 693826"/>
                  <a:gd name="connsiteY20" fmla="*/ 220067 h 693755"/>
                  <a:gd name="connsiteX21" fmla="*/ 442924 w 693826"/>
                  <a:gd name="connsiteY21" fmla="*/ 220067 h 693755"/>
                  <a:gd name="connsiteX22" fmla="*/ 523196 w 693826"/>
                  <a:gd name="connsiteY22" fmla="*/ 252834 h 693755"/>
                  <a:gd name="connsiteX23" fmla="*/ 557751 w 693826"/>
                  <a:gd name="connsiteY23" fmla="*/ 330387 h 693755"/>
                  <a:gd name="connsiteX24" fmla="*/ 580073 w 693826"/>
                  <a:gd name="connsiteY24" fmla="*/ 436128 h 693755"/>
                  <a:gd name="connsiteX25" fmla="*/ 545303 w 693826"/>
                  <a:gd name="connsiteY25" fmla="*/ 514110 h 693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693826" h="693755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755"/>
                      <a:pt x="346913" y="693755"/>
                    </a:cubicBezTo>
                    <a:cubicBezTo>
                      <a:pt x="538220" y="693755"/>
                      <a:pt x="693827" y="538149"/>
                      <a:pt x="693827" y="346842"/>
                    </a:cubicBezTo>
                    <a:cubicBezTo>
                      <a:pt x="693827" y="155535"/>
                      <a:pt x="538149" y="0"/>
                      <a:pt x="346842" y="0"/>
                    </a:cubicBezTo>
                    <a:close/>
                    <a:moveTo>
                      <a:pt x="545231" y="514110"/>
                    </a:moveTo>
                    <a:cubicBezTo>
                      <a:pt x="533856" y="520692"/>
                      <a:pt x="521336" y="523911"/>
                      <a:pt x="508887" y="523911"/>
                    </a:cubicBezTo>
                    <a:cubicBezTo>
                      <a:pt x="491359" y="523911"/>
                      <a:pt x="474046" y="517544"/>
                      <a:pt x="460381" y="505239"/>
                    </a:cubicBezTo>
                    <a:lnTo>
                      <a:pt x="398782" y="449864"/>
                    </a:lnTo>
                    <a:lnTo>
                      <a:pt x="295116" y="449864"/>
                    </a:lnTo>
                    <a:lnTo>
                      <a:pt x="233517" y="505239"/>
                    </a:lnTo>
                    <a:cubicBezTo>
                      <a:pt x="210051" y="526344"/>
                      <a:pt x="175925" y="529921"/>
                      <a:pt x="148595" y="514110"/>
                    </a:cubicBezTo>
                    <a:cubicBezTo>
                      <a:pt x="121266" y="498370"/>
                      <a:pt x="107315" y="467035"/>
                      <a:pt x="113825" y="436128"/>
                    </a:cubicBezTo>
                    <a:lnTo>
                      <a:pt x="136147" y="330387"/>
                    </a:lnTo>
                    <a:cubicBezTo>
                      <a:pt x="137292" y="301054"/>
                      <a:pt x="149525" y="273581"/>
                      <a:pt x="170702" y="252834"/>
                    </a:cubicBezTo>
                    <a:cubicBezTo>
                      <a:pt x="192308" y="231657"/>
                      <a:pt x="220854" y="220067"/>
                      <a:pt x="250902" y="220067"/>
                    </a:cubicBezTo>
                    <a:lnTo>
                      <a:pt x="328956" y="220067"/>
                    </a:lnTo>
                    <a:lnTo>
                      <a:pt x="328956" y="159041"/>
                    </a:lnTo>
                    <a:cubicBezTo>
                      <a:pt x="328956" y="149096"/>
                      <a:pt x="336969" y="141083"/>
                      <a:pt x="346913" y="141083"/>
                    </a:cubicBezTo>
                    <a:cubicBezTo>
                      <a:pt x="356858" y="141083"/>
                      <a:pt x="364871" y="149096"/>
                      <a:pt x="364871" y="159041"/>
                    </a:cubicBezTo>
                    <a:lnTo>
                      <a:pt x="364871" y="220067"/>
                    </a:lnTo>
                    <a:lnTo>
                      <a:pt x="442924" y="220067"/>
                    </a:lnTo>
                    <a:cubicBezTo>
                      <a:pt x="473044" y="220067"/>
                      <a:pt x="501518" y="231729"/>
                      <a:pt x="523196" y="252834"/>
                    </a:cubicBezTo>
                    <a:cubicBezTo>
                      <a:pt x="544373" y="273510"/>
                      <a:pt x="556607" y="300983"/>
                      <a:pt x="557751" y="330387"/>
                    </a:cubicBezTo>
                    <a:lnTo>
                      <a:pt x="580073" y="436128"/>
                    </a:lnTo>
                    <a:cubicBezTo>
                      <a:pt x="586583" y="466963"/>
                      <a:pt x="572632" y="498299"/>
                      <a:pt x="545303" y="514110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210" name="Forma Livre: Forma 209">
                <a:extLst>
                  <a:ext uri="{FF2B5EF4-FFF2-40B4-BE49-F238E27FC236}">
                    <a16:creationId xmlns:a16="http://schemas.microsoft.com/office/drawing/2014/main" id="{A023AF8A-5F41-09B5-BCA3-CB8DB968EC30}"/>
                  </a:ext>
                </a:extLst>
              </p:cNvPr>
              <p:cNvSpPr/>
              <p:nvPr/>
            </p:nvSpPr>
            <p:spPr>
              <a:xfrm>
                <a:off x="2356500" y="4793803"/>
                <a:ext cx="397881" cy="232197"/>
              </a:xfrm>
              <a:custGeom>
                <a:avLst/>
                <a:gdLst>
                  <a:gd name="connsiteX0" fmla="*/ 374150 w 397881"/>
                  <a:gd name="connsiteY0" fmla="*/ 80343 h 232197"/>
                  <a:gd name="connsiteX1" fmla="*/ 373793 w 397881"/>
                  <a:gd name="connsiteY1" fmla="*/ 77052 h 232197"/>
                  <a:gd name="connsiteX2" fmla="*/ 294809 w 397881"/>
                  <a:gd name="connsiteY2" fmla="*/ 0 h 232197"/>
                  <a:gd name="connsiteX3" fmla="*/ 102858 w 397881"/>
                  <a:gd name="connsiteY3" fmla="*/ 0 h 232197"/>
                  <a:gd name="connsiteX4" fmla="*/ 23875 w 397881"/>
                  <a:gd name="connsiteY4" fmla="*/ 77052 h 232197"/>
                  <a:gd name="connsiteX5" fmla="*/ 23517 w 397881"/>
                  <a:gd name="connsiteY5" fmla="*/ 80343 h 232197"/>
                  <a:gd name="connsiteX6" fmla="*/ 838 w 397881"/>
                  <a:gd name="connsiteY6" fmla="*/ 187658 h 232197"/>
                  <a:gd name="connsiteX7" fmla="*/ 18437 w 397881"/>
                  <a:gd name="connsiteY7" fmla="*/ 227150 h 232197"/>
                  <a:gd name="connsiteX8" fmla="*/ 61435 w 397881"/>
                  <a:gd name="connsiteY8" fmla="*/ 222643 h 232197"/>
                  <a:gd name="connsiteX9" fmla="*/ 128185 w 397881"/>
                  <a:gd name="connsiteY9" fmla="*/ 162689 h 232197"/>
                  <a:gd name="connsiteX10" fmla="*/ 140204 w 397881"/>
                  <a:gd name="connsiteY10" fmla="*/ 158111 h 232197"/>
                  <a:gd name="connsiteX11" fmla="*/ 257678 w 397881"/>
                  <a:gd name="connsiteY11" fmla="*/ 158111 h 232197"/>
                  <a:gd name="connsiteX12" fmla="*/ 269697 w 397881"/>
                  <a:gd name="connsiteY12" fmla="*/ 162689 h 232197"/>
                  <a:gd name="connsiteX13" fmla="*/ 336447 w 397881"/>
                  <a:gd name="connsiteY13" fmla="*/ 222643 h 232197"/>
                  <a:gd name="connsiteX14" fmla="*/ 379445 w 397881"/>
                  <a:gd name="connsiteY14" fmla="*/ 227150 h 232197"/>
                  <a:gd name="connsiteX15" fmla="*/ 397044 w 397881"/>
                  <a:gd name="connsiteY15" fmla="*/ 187658 h 232197"/>
                  <a:gd name="connsiteX16" fmla="*/ 374365 w 397881"/>
                  <a:gd name="connsiteY16" fmla="*/ 80343 h 232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397881" h="232197">
                    <a:moveTo>
                      <a:pt x="374150" y="80343"/>
                    </a:moveTo>
                    <a:cubicBezTo>
                      <a:pt x="373936" y="79270"/>
                      <a:pt x="373793" y="78197"/>
                      <a:pt x="373793" y="77052"/>
                    </a:cubicBezTo>
                    <a:cubicBezTo>
                      <a:pt x="372720" y="34555"/>
                      <a:pt x="337306" y="0"/>
                      <a:pt x="294809" y="0"/>
                    </a:cubicBezTo>
                    <a:lnTo>
                      <a:pt x="102858" y="0"/>
                    </a:lnTo>
                    <a:cubicBezTo>
                      <a:pt x="60362" y="0"/>
                      <a:pt x="24876" y="34555"/>
                      <a:pt x="23875" y="77052"/>
                    </a:cubicBezTo>
                    <a:cubicBezTo>
                      <a:pt x="23875" y="78125"/>
                      <a:pt x="23732" y="79270"/>
                      <a:pt x="23517" y="80343"/>
                    </a:cubicBezTo>
                    <a:lnTo>
                      <a:pt x="838" y="187658"/>
                    </a:lnTo>
                    <a:cubicBezTo>
                      <a:pt x="-2525" y="203541"/>
                      <a:pt x="4415" y="218994"/>
                      <a:pt x="18437" y="227150"/>
                    </a:cubicBezTo>
                    <a:cubicBezTo>
                      <a:pt x="32460" y="235234"/>
                      <a:pt x="49344" y="233517"/>
                      <a:pt x="61435" y="222643"/>
                    </a:cubicBezTo>
                    <a:lnTo>
                      <a:pt x="128185" y="162689"/>
                    </a:lnTo>
                    <a:cubicBezTo>
                      <a:pt x="131476" y="159756"/>
                      <a:pt x="135768" y="158111"/>
                      <a:pt x="140204" y="158111"/>
                    </a:cubicBezTo>
                    <a:lnTo>
                      <a:pt x="257678" y="158111"/>
                    </a:lnTo>
                    <a:cubicBezTo>
                      <a:pt x="262114" y="158111"/>
                      <a:pt x="266406" y="159756"/>
                      <a:pt x="269697" y="162689"/>
                    </a:cubicBezTo>
                    <a:lnTo>
                      <a:pt x="336447" y="222643"/>
                    </a:lnTo>
                    <a:cubicBezTo>
                      <a:pt x="348538" y="233517"/>
                      <a:pt x="365351" y="235234"/>
                      <a:pt x="379445" y="227150"/>
                    </a:cubicBezTo>
                    <a:cubicBezTo>
                      <a:pt x="393467" y="219066"/>
                      <a:pt x="400407" y="203541"/>
                      <a:pt x="397044" y="187658"/>
                    </a:cubicBezTo>
                    <a:lnTo>
                      <a:pt x="374365" y="80343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211" name="Forma Livre: Forma 210">
                <a:extLst>
                  <a:ext uri="{FF2B5EF4-FFF2-40B4-BE49-F238E27FC236}">
                    <a16:creationId xmlns:a16="http://schemas.microsoft.com/office/drawing/2014/main" id="{11477060-20E7-449A-E813-1718BB69AC07}"/>
                  </a:ext>
                </a:extLst>
              </p:cNvPr>
              <p:cNvSpPr/>
              <p:nvPr/>
            </p:nvSpPr>
            <p:spPr>
              <a:xfrm>
                <a:off x="2320627" y="4678976"/>
                <a:ext cx="469342" cy="382828"/>
              </a:xfrm>
              <a:custGeom>
                <a:avLst/>
                <a:gdLst>
                  <a:gd name="connsiteX0" fmla="*/ 445509 w 469342"/>
                  <a:gd name="connsiteY0" fmla="*/ 189304 h 382828"/>
                  <a:gd name="connsiteX1" fmla="*/ 410954 w 469342"/>
                  <a:gd name="connsiteY1" fmla="*/ 111751 h 382828"/>
                  <a:gd name="connsiteX2" fmla="*/ 330682 w 469342"/>
                  <a:gd name="connsiteY2" fmla="*/ 78984 h 382828"/>
                  <a:gd name="connsiteX3" fmla="*/ 252629 w 469342"/>
                  <a:gd name="connsiteY3" fmla="*/ 78984 h 382828"/>
                  <a:gd name="connsiteX4" fmla="*/ 252629 w 469342"/>
                  <a:gd name="connsiteY4" fmla="*/ 17957 h 382828"/>
                  <a:gd name="connsiteX5" fmla="*/ 234671 w 469342"/>
                  <a:gd name="connsiteY5" fmla="*/ 0 h 382828"/>
                  <a:gd name="connsiteX6" fmla="*/ 216714 w 469342"/>
                  <a:gd name="connsiteY6" fmla="*/ 17957 h 382828"/>
                  <a:gd name="connsiteX7" fmla="*/ 216714 w 469342"/>
                  <a:gd name="connsiteY7" fmla="*/ 78984 h 382828"/>
                  <a:gd name="connsiteX8" fmla="*/ 138660 w 469342"/>
                  <a:gd name="connsiteY8" fmla="*/ 78984 h 382828"/>
                  <a:gd name="connsiteX9" fmla="*/ 58460 w 469342"/>
                  <a:gd name="connsiteY9" fmla="*/ 111751 h 382828"/>
                  <a:gd name="connsiteX10" fmla="*/ 23905 w 469342"/>
                  <a:gd name="connsiteY10" fmla="*/ 189304 h 382828"/>
                  <a:gd name="connsiteX11" fmla="*/ 1583 w 469342"/>
                  <a:gd name="connsiteY11" fmla="*/ 295044 h 382828"/>
                  <a:gd name="connsiteX12" fmla="*/ 36353 w 469342"/>
                  <a:gd name="connsiteY12" fmla="*/ 373027 h 382828"/>
                  <a:gd name="connsiteX13" fmla="*/ 121275 w 469342"/>
                  <a:gd name="connsiteY13" fmla="*/ 364155 h 382828"/>
                  <a:gd name="connsiteX14" fmla="*/ 182874 w 469342"/>
                  <a:gd name="connsiteY14" fmla="*/ 308781 h 382828"/>
                  <a:gd name="connsiteX15" fmla="*/ 286540 w 469342"/>
                  <a:gd name="connsiteY15" fmla="*/ 308781 h 382828"/>
                  <a:gd name="connsiteX16" fmla="*/ 348139 w 469342"/>
                  <a:gd name="connsiteY16" fmla="*/ 364155 h 382828"/>
                  <a:gd name="connsiteX17" fmla="*/ 396645 w 469342"/>
                  <a:gd name="connsiteY17" fmla="*/ 382828 h 382828"/>
                  <a:gd name="connsiteX18" fmla="*/ 432989 w 469342"/>
                  <a:gd name="connsiteY18" fmla="*/ 373027 h 382828"/>
                  <a:gd name="connsiteX19" fmla="*/ 467759 w 469342"/>
                  <a:gd name="connsiteY19" fmla="*/ 295044 h 382828"/>
                  <a:gd name="connsiteX20" fmla="*/ 445438 w 469342"/>
                  <a:gd name="connsiteY20" fmla="*/ 189304 h 382828"/>
                  <a:gd name="connsiteX21" fmla="*/ 415175 w 469342"/>
                  <a:gd name="connsiteY21" fmla="*/ 341977 h 382828"/>
                  <a:gd name="connsiteX22" fmla="*/ 372178 w 469342"/>
                  <a:gd name="connsiteY22" fmla="*/ 337470 h 382828"/>
                  <a:gd name="connsiteX23" fmla="*/ 305428 w 469342"/>
                  <a:gd name="connsiteY23" fmla="*/ 277516 h 382828"/>
                  <a:gd name="connsiteX24" fmla="*/ 293408 w 469342"/>
                  <a:gd name="connsiteY24" fmla="*/ 272938 h 382828"/>
                  <a:gd name="connsiteX25" fmla="*/ 175934 w 469342"/>
                  <a:gd name="connsiteY25" fmla="*/ 272938 h 382828"/>
                  <a:gd name="connsiteX26" fmla="*/ 163915 w 469342"/>
                  <a:gd name="connsiteY26" fmla="*/ 277516 h 382828"/>
                  <a:gd name="connsiteX27" fmla="*/ 97165 w 469342"/>
                  <a:gd name="connsiteY27" fmla="*/ 337470 h 382828"/>
                  <a:gd name="connsiteX28" fmla="*/ 54168 w 469342"/>
                  <a:gd name="connsiteY28" fmla="*/ 341977 h 382828"/>
                  <a:gd name="connsiteX29" fmla="*/ 36568 w 469342"/>
                  <a:gd name="connsiteY29" fmla="*/ 302485 h 382828"/>
                  <a:gd name="connsiteX30" fmla="*/ 59247 w 469342"/>
                  <a:gd name="connsiteY30" fmla="*/ 195170 h 382828"/>
                  <a:gd name="connsiteX31" fmla="*/ 59605 w 469342"/>
                  <a:gd name="connsiteY31" fmla="*/ 191879 h 382828"/>
                  <a:gd name="connsiteX32" fmla="*/ 138589 w 469342"/>
                  <a:gd name="connsiteY32" fmla="*/ 114827 h 382828"/>
                  <a:gd name="connsiteX33" fmla="*/ 330539 w 469342"/>
                  <a:gd name="connsiteY33" fmla="*/ 114827 h 382828"/>
                  <a:gd name="connsiteX34" fmla="*/ 409523 w 469342"/>
                  <a:gd name="connsiteY34" fmla="*/ 191879 h 382828"/>
                  <a:gd name="connsiteX35" fmla="*/ 409881 w 469342"/>
                  <a:gd name="connsiteY35" fmla="*/ 195170 h 382828"/>
                  <a:gd name="connsiteX36" fmla="*/ 432560 w 469342"/>
                  <a:gd name="connsiteY36" fmla="*/ 302485 h 382828"/>
                  <a:gd name="connsiteX37" fmla="*/ 414960 w 469342"/>
                  <a:gd name="connsiteY37" fmla="*/ 341977 h 3828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469342" h="382828">
                    <a:moveTo>
                      <a:pt x="445509" y="189304"/>
                    </a:moveTo>
                    <a:cubicBezTo>
                      <a:pt x="444365" y="159971"/>
                      <a:pt x="432131" y="132427"/>
                      <a:pt x="410954" y="111751"/>
                    </a:cubicBezTo>
                    <a:cubicBezTo>
                      <a:pt x="389276" y="90574"/>
                      <a:pt x="360802" y="78984"/>
                      <a:pt x="330682" y="78984"/>
                    </a:cubicBezTo>
                    <a:lnTo>
                      <a:pt x="252629" y="78984"/>
                    </a:lnTo>
                    <a:lnTo>
                      <a:pt x="252629" y="17957"/>
                    </a:lnTo>
                    <a:cubicBezTo>
                      <a:pt x="252629" y="8013"/>
                      <a:pt x="244616" y="0"/>
                      <a:pt x="234671" y="0"/>
                    </a:cubicBezTo>
                    <a:cubicBezTo>
                      <a:pt x="224727" y="0"/>
                      <a:pt x="216714" y="8013"/>
                      <a:pt x="216714" y="17957"/>
                    </a:cubicBezTo>
                    <a:lnTo>
                      <a:pt x="216714" y="78984"/>
                    </a:lnTo>
                    <a:lnTo>
                      <a:pt x="138660" y="78984"/>
                    </a:lnTo>
                    <a:cubicBezTo>
                      <a:pt x="108541" y="78984"/>
                      <a:pt x="80066" y="90645"/>
                      <a:pt x="58460" y="111751"/>
                    </a:cubicBezTo>
                    <a:cubicBezTo>
                      <a:pt x="37283" y="132427"/>
                      <a:pt x="25050" y="159899"/>
                      <a:pt x="23905" y="189304"/>
                    </a:cubicBezTo>
                    <a:lnTo>
                      <a:pt x="1583" y="295044"/>
                    </a:lnTo>
                    <a:cubicBezTo>
                      <a:pt x="-4927" y="325880"/>
                      <a:pt x="9024" y="357216"/>
                      <a:pt x="36353" y="373027"/>
                    </a:cubicBezTo>
                    <a:cubicBezTo>
                      <a:pt x="63683" y="388838"/>
                      <a:pt x="97809" y="385261"/>
                      <a:pt x="121275" y="364155"/>
                    </a:cubicBezTo>
                    <a:lnTo>
                      <a:pt x="182874" y="308781"/>
                    </a:lnTo>
                    <a:lnTo>
                      <a:pt x="286540" y="308781"/>
                    </a:lnTo>
                    <a:lnTo>
                      <a:pt x="348139" y="364155"/>
                    </a:lnTo>
                    <a:cubicBezTo>
                      <a:pt x="361875" y="376461"/>
                      <a:pt x="379189" y="382828"/>
                      <a:pt x="396645" y="382828"/>
                    </a:cubicBezTo>
                    <a:cubicBezTo>
                      <a:pt x="409094" y="382828"/>
                      <a:pt x="421685" y="379609"/>
                      <a:pt x="432989" y="373027"/>
                    </a:cubicBezTo>
                    <a:cubicBezTo>
                      <a:pt x="460319" y="357287"/>
                      <a:pt x="474270" y="325951"/>
                      <a:pt x="467759" y="295044"/>
                    </a:cubicBezTo>
                    <a:lnTo>
                      <a:pt x="445438" y="189304"/>
                    </a:lnTo>
                    <a:close/>
                    <a:moveTo>
                      <a:pt x="415175" y="341977"/>
                    </a:moveTo>
                    <a:cubicBezTo>
                      <a:pt x="401153" y="350061"/>
                      <a:pt x="384268" y="348344"/>
                      <a:pt x="372178" y="337470"/>
                    </a:cubicBezTo>
                    <a:lnTo>
                      <a:pt x="305428" y="277516"/>
                    </a:lnTo>
                    <a:cubicBezTo>
                      <a:pt x="302137" y="274583"/>
                      <a:pt x="297844" y="272938"/>
                      <a:pt x="293408" y="272938"/>
                    </a:cubicBezTo>
                    <a:lnTo>
                      <a:pt x="175934" y="272938"/>
                    </a:lnTo>
                    <a:cubicBezTo>
                      <a:pt x="171499" y="272938"/>
                      <a:pt x="167206" y="274583"/>
                      <a:pt x="163915" y="277516"/>
                    </a:cubicBezTo>
                    <a:lnTo>
                      <a:pt x="97165" y="337470"/>
                    </a:lnTo>
                    <a:cubicBezTo>
                      <a:pt x="85074" y="348344"/>
                      <a:pt x="68262" y="350061"/>
                      <a:pt x="54168" y="341977"/>
                    </a:cubicBezTo>
                    <a:cubicBezTo>
                      <a:pt x="40145" y="333892"/>
                      <a:pt x="33206" y="318368"/>
                      <a:pt x="36568" y="302485"/>
                    </a:cubicBezTo>
                    <a:lnTo>
                      <a:pt x="59247" y="195170"/>
                    </a:lnTo>
                    <a:cubicBezTo>
                      <a:pt x="59462" y="194097"/>
                      <a:pt x="59605" y="193024"/>
                      <a:pt x="59605" y="191879"/>
                    </a:cubicBezTo>
                    <a:cubicBezTo>
                      <a:pt x="60678" y="149382"/>
                      <a:pt x="96092" y="114827"/>
                      <a:pt x="138589" y="114827"/>
                    </a:cubicBezTo>
                    <a:lnTo>
                      <a:pt x="330539" y="114827"/>
                    </a:lnTo>
                    <a:cubicBezTo>
                      <a:pt x="373036" y="114827"/>
                      <a:pt x="408522" y="149382"/>
                      <a:pt x="409523" y="191879"/>
                    </a:cubicBezTo>
                    <a:cubicBezTo>
                      <a:pt x="409523" y="192952"/>
                      <a:pt x="409666" y="194097"/>
                      <a:pt x="409881" y="195170"/>
                    </a:cubicBezTo>
                    <a:lnTo>
                      <a:pt x="432560" y="302485"/>
                    </a:lnTo>
                    <a:cubicBezTo>
                      <a:pt x="435923" y="318368"/>
                      <a:pt x="428983" y="333821"/>
                      <a:pt x="414960" y="341977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212" name="Forma Livre: Forma 211">
                <a:extLst>
                  <a:ext uri="{FF2B5EF4-FFF2-40B4-BE49-F238E27FC236}">
                    <a16:creationId xmlns:a16="http://schemas.microsoft.com/office/drawing/2014/main" id="{CAB7C924-6A50-0B6C-CC85-328CE4088C45}"/>
                  </a:ext>
                </a:extLst>
              </p:cNvPr>
              <p:cNvSpPr/>
              <p:nvPr/>
            </p:nvSpPr>
            <p:spPr>
              <a:xfrm>
                <a:off x="2172542" y="4501978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213" name="Gráfico 49">
              <a:extLst>
                <a:ext uri="{FF2B5EF4-FFF2-40B4-BE49-F238E27FC236}">
                  <a16:creationId xmlns:a16="http://schemas.microsoft.com/office/drawing/2014/main" id="{26D6A87C-F224-F1FD-54C9-1965C7709C43}"/>
                </a:ext>
              </a:extLst>
            </p:cNvPr>
            <p:cNvGrpSpPr/>
            <p:nvPr/>
          </p:nvGrpSpPr>
          <p:grpSpPr>
            <a:xfrm>
              <a:off x="4041525" y="4670822"/>
              <a:ext cx="765513" cy="765513"/>
              <a:chOff x="4250553" y="4531159"/>
              <a:chExt cx="765513" cy="765513"/>
            </a:xfrm>
          </p:grpSpPr>
          <p:sp>
            <p:nvSpPr>
              <p:cNvPr id="214" name="Forma Livre: Forma 213">
                <a:extLst>
                  <a:ext uri="{FF2B5EF4-FFF2-40B4-BE49-F238E27FC236}">
                    <a16:creationId xmlns:a16="http://schemas.microsoft.com/office/drawing/2014/main" id="{E55D77D5-C469-914A-ACB9-8107DEA1EEC5}"/>
                  </a:ext>
                </a:extLst>
              </p:cNvPr>
              <p:cNvSpPr/>
              <p:nvPr/>
            </p:nvSpPr>
            <p:spPr>
              <a:xfrm>
                <a:off x="4250553" y="4531159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0 h 765513"/>
                  <a:gd name="connsiteX6" fmla="*/ 382757 w 765513"/>
                  <a:gd name="connsiteY6" fmla="*/ 729670 h 765513"/>
                  <a:gd name="connsiteX7" fmla="*/ 35843 w 765513"/>
                  <a:gd name="connsiteY7" fmla="*/ 382757 h 765513"/>
                  <a:gd name="connsiteX8" fmla="*/ 382757 w 765513"/>
                  <a:gd name="connsiteY8" fmla="*/ 35915 h 765513"/>
                  <a:gd name="connsiteX9" fmla="*/ 729670 w 765513"/>
                  <a:gd name="connsiteY9" fmla="*/ 382828 h 765513"/>
                  <a:gd name="connsiteX10" fmla="*/ 382757 w 765513"/>
                  <a:gd name="connsiteY10" fmla="*/ 729741 h 765513"/>
                  <a:gd name="connsiteX11" fmla="*/ 382757 w 765513"/>
                  <a:gd name="connsiteY11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lnTo>
                      <a:pt x="382757" y="0"/>
                    </a:ln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lnTo>
                      <a:pt x="382757" y="729741"/>
                    </a:ln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grpSp>
            <p:nvGrpSpPr>
              <p:cNvPr id="215" name="Gráfico 49">
                <a:extLst>
                  <a:ext uri="{FF2B5EF4-FFF2-40B4-BE49-F238E27FC236}">
                    <a16:creationId xmlns:a16="http://schemas.microsoft.com/office/drawing/2014/main" id="{D865317F-7883-08B0-F4D5-75E17F3A9044}"/>
                  </a:ext>
                </a:extLst>
              </p:cNvPr>
              <p:cNvGrpSpPr/>
              <p:nvPr/>
            </p:nvGrpSpPr>
            <p:grpSpPr>
              <a:xfrm>
                <a:off x="4446616" y="4662583"/>
                <a:ext cx="351242" cy="491860"/>
                <a:chOff x="4446616" y="4662583"/>
                <a:chExt cx="351242" cy="491860"/>
              </a:xfrm>
              <a:solidFill>
                <a:srgbClr val="E0E621"/>
              </a:solidFill>
            </p:grpSpPr>
            <p:sp>
              <p:nvSpPr>
                <p:cNvPr id="216" name="Forma Livre: Forma 215">
                  <a:extLst>
                    <a:ext uri="{FF2B5EF4-FFF2-40B4-BE49-F238E27FC236}">
                      <a16:creationId xmlns:a16="http://schemas.microsoft.com/office/drawing/2014/main" id="{D2E2D322-47D8-BBA6-488C-FE5D05647955}"/>
                    </a:ext>
                  </a:extLst>
                </p:cNvPr>
                <p:cNvSpPr/>
                <p:nvPr/>
              </p:nvSpPr>
              <p:spPr>
                <a:xfrm>
                  <a:off x="4480773" y="4662583"/>
                  <a:ext cx="202784" cy="130638"/>
                </a:xfrm>
                <a:custGeom>
                  <a:avLst/>
                  <a:gdLst>
                    <a:gd name="connsiteX0" fmla="*/ 18177 w 202784"/>
                    <a:gd name="connsiteY0" fmla="*/ 130495 h 130638"/>
                    <a:gd name="connsiteX1" fmla="*/ 29910 w 202784"/>
                    <a:gd name="connsiteY1" fmla="*/ 113825 h 130638"/>
                    <a:gd name="connsiteX2" fmla="*/ 101382 w 202784"/>
                    <a:gd name="connsiteY2" fmla="*/ 28832 h 130638"/>
                    <a:gd name="connsiteX3" fmla="*/ 172925 w 202784"/>
                    <a:gd name="connsiteY3" fmla="*/ 113682 h 130638"/>
                    <a:gd name="connsiteX4" fmla="*/ 184730 w 202784"/>
                    <a:gd name="connsiteY4" fmla="*/ 130280 h 130638"/>
                    <a:gd name="connsiteX5" fmla="*/ 201328 w 202784"/>
                    <a:gd name="connsiteY5" fmla="*/ 118476 h 130638"/>
                    <a:gd name="connsiteX6" fmla="*/ 101382 w 202784"/>
                    <a:gd name="connsiteY6" fmla="*/ 0 h 130638"/>
                    <a:gd name="connsiteX7" fmla="*/ 1508 w 202784"/>
                    <a:gd name="connsiteY7" fmla="*/ 118690 h 130638"/>
                    <a:gd name="connsiteX8" fmla="*/ 18177 w 202784"/>
                    <a:gd name="connsiteY8" fmla="*/ 130423 h 130638"/>
                    <a:gd name="connsiteX9" fmla="*/ 18177 w 202784"/>
                    <a:gd name="connsiteY9" fmla="*/ 130423 h 1306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02784" h="130638">
                      <a:moveTo>
                        <a:pt x="18177" y="130495"/>
                      </a:moveTo>
                      <a:cubicBezTo>
                        <a:pt x="26047" y="129136"/>
                        <a:pt x="31270" y="121695"/>
                        <a:pt x="29910" y="113825"/>
                      </a:cubicBezTo>
                      <a:cubicBezTo>
                        <a:pt x="22255" y="69325"/>
                        <a:pt x="56525" y="28832"/>
                        <a:pt x="101382" y="28832"/>
                      </a:cubicBezTo>
                      <a:cubicBezTo>
                        <a:pt x="146240" y="28832"/>
                        <a:pt x="180438" y="69182"/>
                        <a:pt x="172925" y="113682"/>
                      </a:cubicBezTo>
                      <a:cubicBezTo>
                        <a:pt x="171566" y="121552"/>
                        <a:pt x="176860" y="128993"/>
                        <a:pt x="184730" y="130280"/>
                      </a:cubicBezTo>
                      <a:cubicBezTo>
                        <a:pt x="192600" y="131640"/>
                        <a:pt x="200040" y="126345"/>
                        <a:pt x="201328" y="118476"/>
                      </a:cubicBezTo>
                      <a:cubicBezTo>
                        <a:pt x="211845" y="56519"/>
                        <a:pt x="164054" y="0"/>
                        <a:pt x="101382" y="0"/>
                      </a:cubicBezTo>
                      <a:cubicBezTo>
                        <a:pt x="38710" y="0"/>
                        <a:pt x="-9224" y="56519"/>
                        <a:pt x="1508" y="118690"/>
                      </a:cubicBezTo>
                      <a:cubicBezTo>
                        <a:pt x="2867" y="126560"/>
                        <a:pt x="10379" y="131783"/>
                        <a:pt x="18177" y="130423"/>
                      </a:cubicBezTo>
                      <a:lnTo>
                        <a:pt x="18177" y="130423"/>
                      </a:lnTo>
                      <a:close/>
                    </a:path>
                  </a:pathLst>
                </a:custGeom>
                <a:solidFill>
                  <a:srgbClr val="E0E621"/>
                </a:solidFill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pt-BR"/>
                </a:p>
              </p:txBody>
            </p:sp>
            <p:sp>
              <p:nvSpPr>
                <p:cNvPr id="217" name="Forma Livre: Forma 216">
                  <a:extLst>
                    <a:ext uri="{FF2B5EF4-FFF2-40B4-BE49-F238E27FC236}">
                      <a16:creationId xmlns:a16="http://schemas.microsoft.com/office/drawing/2014/main" id="{CD49EA64-FC56-FADC-E58A-B837F10BA0F7}"/>
                    </a:ext>
                  </a:extLst>
                </p:cNvPr>
                <p:cNvSpPr/>
                <p:nvPr/>
              </p:nvSpPr>
              <p:spPr>
                <a:xfrm>
                  <a:off x="4446616" y="4721087"/>
                  <a:ext cx="351242" cy="433356"/>
                </a:xfrm>
                <a:custGeom>
                  <a:avLst/>
                  <a:gdLst>
                    <a:gd name="connsiteX0" fmla="*/ 288929 w 351242"/>
                    <a:gd name="connsiteY0" fmla="*/ 172725 h 433356"/>
                    <a:gd name="connsiteX1" fmla="*/ 231265 w 351242"/>
                    <a:gd name="connsiteY1" fmla="*/ 153479 h 433356"/>
                    <a:gd name="connsiteX2" fmla="*/ 178609 w 351242"/>
                    <a:gd name="connsiteY2" fmla="*/ 132159 h 433356"/>
                    <a:gd name="connsiteX3" fmla="*/ 178609 w 351242"/>
                    <a:gd name="connsiteY3" fmla="*/ 43875 h 433356"/>
                    <a:gd name="connsiteX4" fmla="*/ 136470 w 351242"/>
                    <a:gd name="connsiteY4" fmla="*/ 19 h 433356"/>
                    <a:gd name="connsiteX5" fmla="*/ 91898 w 351242"/>
                    <a:gd name="connsiteY5" fmla="*/ 43231 h 433356"/>
                    <a:gd name="connsiteX6" fmla="*/ 91898 w 351242"/>
                    <a:gd name="connsiteY6" fmla="*/ 265302 h 433356"/>
                    <a:gd name="connsiteX7" fmla="*/ 74943 w 351242"/>
                    <a:gd name="connsiteY7" fmla="*/ 247559 h 433356"/>
                    <a:gd name="connsiteX8" fmla="*/ 14274 w 351242"/>
                    <a:gd name="connsiteY8" fmla="*/ 244912 h 433356"/>
                    <a:gd name="connsiteX9" fmla="*/ 11913 w 351242"/>
                    <a:gd name="connsiteY9" fmla="*/ 306797 h 433356"/>
                    <a:gd name="connsiteX10" fmla="*/ 109212 w 351242"/>
                    <a:gd name="connsiteY10" fmla="*/ 410606 h 433356"/>
                    <a:gd name="connsiteX11" fmla="*/ 161796 w 351242"/>
                    <a:gd name="connsiteY11" fmla="*/ 433357 h 433356"/>
                    <a:gd name="connsiteX12" fmla="*/ 279199 w 351242"/>
                    <a:gd name="connsiteY12" fmla="*/ 433357 h 433356"/>
                    <a:gd name="connsiteX13" fmla="*/ 351243 w 351242"/>
                    <a:gd name="connsiteY13" fmla="*/ 361313 h 433356"/>
                    <a:gd name="connsiteX14" fmla="*/ 351243 w 351242"/>
                    <a:gd name="connsiteY14" fmla="*/ 211429 h 433356"/>
                    <a:gd name="connsiteX15" fmla="*/ 288929 w 351242"/>
                    <a:gd name="connsiteY15" fmla="*/ 172653 h 433356"/>
                    <a:gd name="connsiteX16" fmla="*/ 288929 w 351242"/>
                    <a:gd name="connsiteY16" fmla="*/ 172653 h 433356"/>
                    <a:gd name="connsiteX17" fmla="*/ 322482 w 351242"/>
                    <a:gd name="connsiteY17" fmla="*/ 361384 h 433356"/>
                    <a:gd name="connsiteX18" fmla="*/ 279270 w 351242"/>
                    <a:gd name="connsiteY18" fmla="*/ 404596 h 433356"/>
                    <a:gd name="connsiteX19" fmla="*/ 161868 w 351242"/>
                    <a:gd name="connsiteY19" fmla="*/ 404596 h 433356"/>
                    <a:gd name="connsiteX20" fmla="*/ 130317 w 351242"/>
                    <a:gd name="connsiteY20" fmla="*/ 390932 h 433356"/>
                    <a:gd name="connsiteX21" fmla="*/ 32875 w 351242"/>
                    <a:gd name="connsiteY21" fmla="*/ 286979 h 433356"/>
                    <a:gd name="connsiteX22" fmla="*/ 33662 w 351242"/>
                    <a:gd name="connsiteY22" fmla="*/ 266303 h 433356"/>
                    <a:gd name="connsiteX23" fmla="*/ 54124 w 351242"/>
                    <a:gd name="connsiteY23" fmla="*/ 267519 h 433356"/>
                    <a:gd name="connsiteX24" fmla="*/ 95905 w 351242"/>
                    <a:gd name="connsiteY24" fmla="*/ 311232 h 433356"/>
                    <a:gd name="connsiteX25" fmla="*/ 120730 w 351242"/>
                    <a:gd name="connsiteY25" fmla="*/ 301288 h 433356"/>
                    <a:gd name="connsiteX26" fmla="*/ 120730 w 351242"/>
                    <a:gd name="connsiteY26" fmla="*/ 43303 h 433356"/>
                    <a:gd name="connsiteX27" fmla="*/ 135683 w 351242"/>
                    <a:gd name="connsiteY27" fmla="*/ 28923 h 433356"/>
                    <a:gd name="connsiteX28" fmla="*/ 149777 w 351242"/>
                    <a:gd name="connsiteY28" fmla="*/ 43947 h 433356"/>
                    <a:gd name="connsiteX29" fmla="*/ 149491 w 351242"/>
                    <a:gd name="connsiteY29" fmla="*/ 216294 h 433356"/>
                    <a:gd name="connsiteX30" fmla="*/ 164014 w 351242"/>
                    <a:gd name="connsiteY30" fmla="*/ 230675 h 433356"/>
                    <a:gd name="connsiteX31" fmla="*/ 178537 w 351242"/>
                    <a:gd name="connsiteY31" fmla="*/ 216294 h 433356"/>
                    <a:gd name="connsiteX32" fmla="*/ 178537 w 351242"/>
                    <a:gd name="connsiteY32" fmla="*/ 170292 h 433356"/>
                    <a:gd name="connsiteX33" fmla="*/ 192703 w 351242"/>
                    <a:gd name="connsiteY33" fmla="*/ 158630 h 433356"/>
                    <a:gd name="connsiteX34" fmla="*/ 207083 w 351242"/>
                    <a:gd name="connsiteY34" fmla="*/ 173011 h 433356"/>
                    <a:gd name="connsiteX35" fmla="*/ 207083 w 351242"/>
                    <a:gd name="connsiteY35" fmla="*/ 216223 h 433356"/>
                    <a:gd name="connsiteX36" fmla="*/ 221463 w 351242"/>
                    <a:gd name="connsiteY36" fmla="*/ 230603 h 433356"/>
                    <a:gd name="connsiteX37" fmla="*/ 235843 w 351242"/>
                    <a:gd name="connsiteY37" fmla="*/ 216223 h 433356"/>
                    <a:gd name="connsiteX38" fmla="*/ 235843 w 351242"/>
                    <a:gd name="connsiteY38" fmla="*/ 192184 h 433356"/>
                    <a:gd name="connsiteX39" fmla="*/ 250224 w 351242"/>
                    <a:gd name="connsiteY39" fmla="*/ 177804 h 433356"/>
                    <a:gd name="connsiteX40" fmla="*/ 264604 w 351242"/>
                    <a:gd name="connsiteY40" fmla="*/ 192184 h 433356"/>
                    <a:gd name="connsiteX41" fmla="*/ 264604 w 351242"/>
                    <a:gd name="connsiteY41" fmla="*/ 216223 h 433356"/>
                    <a:gd name="connsiteX42" fmla="*/ 278984 w 351242"/>
                    <a:gd name="connsiteY42" fmla="*/ 230603 h 433356"/>
                    <a:gd name="connsiteX43" fmla="*/ 293364 w 351242"/>
                    <a:gd name="connsiteY43" fmla="*/ 216223 h 433356"/>
                    <a:gd name="connsiteX44" fmla="*/ 293364 w 351242"/>
                    <a:gd name="connsiteY44" fmla="*/ 211429 h 433356"/>
                    <a:gd name="connsiteX45" fmla="*/ 307744 w 351242"/>
                    <a:gd name="connsiteY45" fmla="*/ 197049 h 433356"/>
                    <a:gd name="connsiteX46" fmla="*/ 322125 w 351242"/>
                    <a:gd name="connsiteY46" fmla="*/ 211429 h 433356"/>
                    <a:gd name="connsiteX47" fmla="*/ 322125 w 351242"/>
                    <a:gd name="connsiteY47" fmla="*/ 361313 h 4333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</a:cxnLst>
                  <a:rect l="l" t="t" r="r" b="b"/>
                  <a:pathLst>
                    <a:path w="351242" h="433356">
                      <a:moveTo>
                        <a:pt x="288929" y="172725"/>
                      </a:moveTo>
                      <a:cubicBezTo>
                        <a:pt x="278126" y="151548"/>
                        <a:pt x="252370" y="143034"/>
                        <a:pt x="231265" y="153479"/>
                      </a:cubicBezTo>
                      <a:cubicBezTo>
                        <a:pt x="221463" y="134234"/>
                        <a:pt x="198999" y="125077"/>
                        <a:pt x="178609" y="132159"/>
                      </a:cubicBezTo>
                      <a:lnTo>
                        <a:pt x="178609" y="43875"/>
                      </a:lnTo>
                      <a:cubicBezTo>
                        <a:pt x="178609" y="20337"/>
                        <a:pt x="159721" y="663"/>
                        <a:pt x="136470" y="19"/>
                      </a:cubicBezTo>
                      <a:cubicBezTo>
                        <a:pt x="112145" y="-696"/>
                        <a:pt x="91898" y="18835"/>
                        <a:pt x="91898" y="43231"/>
                      </a:cubicBezTo>
                      <a:lnTo>
                        <a:pt x="91898" y="265302"/>
                      </a:lnTo>
                      <a:lnTo>
                        <a:pt x="74943" y="247559"/>
                      </a:lnTo>
                      <a:cubicBezTo>
                        <a:pt x="58702" y="230531"/>
                        <a:pt x="31444" y="229315"/>
                        <a:pt x="14274" y="244912"/>
                      </a:cubicBezTo>
                      <a:cubicBezTo>
                        <a:pt x="-3898" y="261295"/>
                        <a:pt x="-4757" y="289269"/>
                        <a:pt x="11913" y="306797"/>
                      </a:cubicBezTo>
                      <a:lnTo>
                        <a:pt x="109212" y="410606"/>
                      </a:lnTo>
                      <a:cubicBezTo>
                        <a:pt x="122805" y="425058"/>
                        <a:pt x="141979" y="433357"/>
                        <a:pt x="161796" y="433357"/>
                      </a:cubicBezTo>
                      <a:lnTo>
                        <a:pt x="279199" y="433357"/>
                      </a:lnTo>
                      <a:cubicBezTo>
                        <a:pt x="318905" y="433357"/>
                        <a:pt x="351243" y="401019"/>
                        <a:pt x="351243" y="361313"/>
                      </a:cubicBezTo>
                      <a:lnTo>
                        <a:pt x="351243" y="211429"/>
                      </a:lnTo>
                      <a:cubicBezTo>
                        <a:pt x="351243" y="179521"/>
                        <a:pt x="317546" y="158487"/>
                        <a:pt x="288929" y="172653"/>
                      </a:cubicBezTo>
                      <a:lnTo>
                        <a:pt x="288929" y="172653"/>
                      </a:lnTo>
                      <a:close/>
                      <a:moveTo>
                        <a:pt x="322482" y="361384"/>
                      </a:moveTo>
                      <a:cubicBezTo>
                        <a:pt x="322482" y="385208"/>
                        <a:pt x="303094" y="404596"/>
                        <a:pt x="279270" y="404596"/>
                      </a:cubicBezTo>
                      <a:lnTo>
                        <a:pt x="161868" y="404596"/>
                      </a:lnTo>
                      <a:cubicBezTo>
                        <a:pt x="149992" y="404596"/>
                        <a:pt x="138473" y="399588"/>
                        <a:pt x="130317" y="390932"/>
                      </a:cubicBezTo>
                      <a:cubicBezTo>
                        <a:pt x="129959" y="390574"/>
                        <a:pt x="33233" y="287337"/>
                        <a:pt x="32875" y="286979"/>
                      </a:cubicBezTo>
                      <a:cubicBezTo>
                        <a:pt x="27295" y="281113"/>
                        <a:pt x="27581" y="271812"/>
                        <a:pt x="33662" y="266303"/>
                      </a:cubicBezTo>
                      <a:cubicBezTo>
                        <a:pt x="39386" y="261152"/>
                        <a:pt x="48615" y="261653"/>
                        <a:pt x="54124" y="267519"/>
                      </a:cubicBezTo>
                      <a:lnTo>
                        <a:pt x="95905" y="311232"/>
                      </a:lnTo>
                      <a:cubicBezTo>
                        <a:pt x="104848" y="320604"/>
                        <a:pt x="120730" y="314237"/>
                        <a:pt x="120730" y="301288"/>
                      </a:cubicBezTo>
                      <a:lnTo>
                        <a:pt x="120730" y="43303"/>
                      </a:lnTo>
                      <a:cubicBezTo>
                        <a:pt x="120730" y="35218"/>
                        <a:pt x="127455" y="28636"/>
                        <a:pt x="135683" y="28923"/>
                      </a:cubicBezTo>
                      <a:cubicBezTo>
                        <a:pt x="143481" y="29137"/>
                        <a:pt x="149777" y="35862"/>
                        <a:pt x="149777" y="43947"/>
                      </a:cubicBezTo>
                      <a:cubicBezTo>
                        <a:pt x="149777" y="202558"/>
                        <a:pt x="149491" y="130657"/>
                        <a:pt x="149491" y="216294"/>
                      </a:cubicBezTo>
                      <a:cubicBezTo>
                        <a:pt x="149491" y="224307"/>
                        <a:pt x="156001" y="230818"/>
                        <a:pt x="164014" y="230675"/>
                      </a:cubicBezTo>
                      <a:cubicBezTo>
                        <a:pt x="172027" y="230746"/>
                        <a:pt x="178537" y="224236"/>
                        <a:pt x="178537" y="216294"/>
                      </a:cubicBezTo>
                      <a:lnTo>
                        <a:pt x="178537" y="170292"/>
                      </a:lnTo>
                      <a:cubicBezTo>
                        <a:pt x="179825" y="163639"/>
                        <a:pt x="185692" y="158630"/>
                        <a:pt x="192703" y="158630"/>
                      </a:cubicBezTo>
                      <a:cubicBezTo>
                        <a:pt x="200644" y="158630"/>
                        <a:pt x="207083" y="165069"/>
                        <a:pt x="207083" y="173011"/>
                      </a:cubicBezTo>
                      <a:lnTo>
                        <a:pt x="207083" y="216223"/>
                      </a:lnTo>
                      <a:cubicBezTo>
                        <a:pt x="207083" y="224164"/>
                        <a:pt x="213522" y="230603"/>
                        <a:pt x="221463" y="230603"/>
                      </a:cubicBezTo>
                      <a:cubicBezTo>
                        <a:pt x="229405" y="230603"/>
                        <a:pt x="235843" y="224164"/>
                        <a:pt x="235843" y="216223"/>
                      </a:cubicBezTo>
                      <a:lnTo>
                        <a:pt x="235843" y="192184"/>
                      </a:lnTo>
                      <a:cubicBezTo>
                        <a:pt x="235843" y="184243"/>
                        <a:pt x="242282" y="177804"/>
                        <a:pt x="250224" y="177804"/>
                      </a:cubicBezTo>
                      <a:cubicBezTo>
                        <a:pt x="258165" y="177804"/>
                        <a:pt x="264604" y="184243"/>
                        <a:pt x="264604" y="192184"/>
                      </a:cubicBezTo>
                      <a:lnTo>
                        <a:pt x="264604" y="216223"/>
                      </a:lnTo>
                      <a:cubicBezTo>
                        <a:pt x="264604" y="224164"/>
                        <a:pt x="271043" y="230603"/>
                        <a:pt x="278984" y="230603"/>
                      </a:cubicBezTo>
                      <a:cubicBezTo>
                        <a:pt x="286925" y="230603"/>
                        <a:pt x="293364" y="224164"/>
                        <a:pt x="293364" y="216223"/>
                      </a:cubicBezTo>
                      <a:lnTo>
                        <a:pt x="293364" y="211429"/>
                      </a:lnTo>
                      <a:cubicBezTo>
                        <a:pt x="293364" y="203488"/>
                        <a:pt x="299803" y="197049"/>
                        <a:pt x="307744" y="197049"/>
                      </a:cubicBezTo>
                      <a:cubicBezTo>
                        <a:pt x="315686" y="197049"/>
                        <a:pt x="322125" y="203488"/>
                        <a:pt x="322125" y="211429"/>
                      </a:cubicBezTo>
                      <a:lnTo>
                        <a:pt x="322125" y="361313"/>
                      </a:lnTo>
                      <a:close/>
                    </a:path>
                  </a:pathLst>
                </a:custGeom>
                <a:solidFill>
                  <a:srgbClr val="E0E621"/>
                </a:solidFill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pt-BR"/>
                </a:p>
              </p:txBody>
            </p:sp>
          </p:grpSp>
        </p:grpSp>
        <p:grpSp>
          <p:nvGrpSpPr>
            <p:cNvPr id="218" name="Gráfico 45">
              <a:extLst>
                <a:ext uri="{FF2B5EF4-FFF2-40B4-BE49-F238E27FC236}">
                  <a16:creationId xmlns:a16="http://schemas.microsoft.com/office/drawing/2014/main" id="{68BC4FCB-1117-EAEE-58AD-405372202723}"/>
                </a:ext>
              </a:extLst>
            </p:cNvPr>
            <p:cNvGrpSpPr/>
            <p:nvPr/>
          </p:nvGrpSpPr>
          <p:grpSpPr>
            <a:xfrm>
              <a:off x="5163461" y="4670749"/>
              <a:ext cx="765513" cy="765513"/>
              <a:chOff x="5205913" y="4501979"/>
              <a:chExt cx="765513" cy="765513"/>
            </a:xfrm>
          </p:grpSpPr>
          <p:sp>
            <p:nvSpPr>
              <p:cNvPr id="219" name="Forma Livre: Forma 218">
                <a:extLst>
                  <a:ext uri="{FF2B5EF4-FFF2-40B4-BE49-F238E27FC236}">
                    <a16:creationId xmlns:a16="http://schemas.microsoft.com/office/drawing/2014/main" id="{7ADBC04A-3BEA-BC47-13CE-01F0BE46C26F}"/>
                  </a:ext>
                </a:extLst>
              </p:cNvPr>
              <p:cNvSpPr/>
              <p:nvPr/>
            </p:nvSpPr>
            <p:spPr>
              <a:xfrm>
                <a:off x="5205913" y="4501979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220" name="Forma Livre: Forma 219">
                <a:extLst>
                  <a:ext uri="{FF2B5EF4-FFF2-40B4-BE49-F238E27FC236}">
                    <a16:creationId xmlns:a16="http://schemas.microsoft.com/office/drawing/2014/main" id="{4EF075F0-6C3F-F33A-2E32-D96881084335}"/>
                  </a:ext>
                </a:extLst>
              </p:cNvPr>
              <p:cNvSpPr/>
              <p:nvPr/>
            </p:nvSpPr>
            <p:spPr>
              <a:xfrm>
                <a:off x="5365454" y="4865633"/>
                <a:ext cx="446084" cy="242746"/>
              </a:xfrm>
              <a:custGeom>
                <a:avLst/>
                <a:gdLst>
                  <a:gd name="connsiteX0" fmla="*/ 431334 w 446084"/>
                  <a:gd name="connsiteY0" fmla="*/ 38276 h 242746"/>
                  <a:gd name="connsiteX1" fmla="*/ 410444 w 446084"/>
                  <a:gd name="connsiteY1" fmla="*/ 52656 h 242746"/>
                  <a:gd name="connsiteX2" fmla="*/ 224789 w 446084"/>
                  <a:gd name="connsiteY2" fmla="*/ 206832 h 242746"/>
                  <a:gd name="connsiteX3" fmla="*/ 35915 w 446084"/>
                  <a:gd name="connsiteY3" fmla="*/ 17957 h 242746"/>
                  <a:gd name="connsiteX4" fmla="*/ 17957 w 446084"/>
                  <a:gd name="connsiteY4" fmla="*/ 0 h 242746"/>
                  <a:gd name="connsiteX5" fmla="*/ 0 w 446084"/>
                  <a:gd name="connsiteY5" fmla="*/ 17957 h 242746"/>
                  <a:gd name="connsiteX6" fmla="*/ 224789 w 446084"/>
                  <a:gd name="connsiteY6" fmla="*/ 242746 h 242746"/>
                  <a:gd name="connsiteX7" fmla="*/ 445786 w 446084"/>
                  <a:gd name="connsiteY7" fmla="*/ 59238 h 242746"/>
                  <a:gd name="connsiteX8" fmla="*/ 431406 w 446084"/>
                  <a:gd name="connsiteY8" fmla="*/ 38347 h 2427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46084" h="242746">
                    <a:moveTo>
                      <a:pt x="431334" y="38276"/>
                    </a:moveTo>
                    <a:cubicBezTo>
                      <a:pt x="421605" y="36487"/>
                      <a:pt x="412232" y="42926"/>
                      <a:pt x="410444" y="52656"/>
                    </a:cubicBezTo>
                    <a:cubicBezTo>
                      <a:pt x="393846" y="141942"/>
                      <a:pt x="315720" y="206832"/>
                      <a:pt x="224789" y="206832"/>
                    </a:cubicBezTo>
                    <a:cubicBezTo>
                      <a:pt x="120622" y="206832"/>
                      <a:pt x="35915" y="122124"/>
                      <a:pt x="35915" y="17957"/>
                    </a:cubicBezTo>
                    <a:cubicBezTo>
                      <a:pt x="35915" y="8013"/>
                      <a:pt x="27902" y="0"/>
                      <a:pt x="17957" y="0"/>
                    </a:cubicBezTo>
                    <a:cubicBezTo>
                      <a:pt x="8013" y="0"/>
                      <a:pt x="0" y="8013"/>
                      <a:pt x="0" y="17957"/>
                    </a:cubicBezTo>
                    <a:cubicBezTo>
                      <a:pt x="0" y="141870"/>
                      <a:pt x="100804" y="242746"/>
                      <a:pt x="224789" y="242746"/>
                    </a:cubicBezTo>
                    <a:cubicBezTo>
                      <a:pt x="333034" y="242746"/>
                      <a:pt x="425969" y="165551"/>
                      <a:pt x="445786" y="59238"/>
                    </a:cubicBezTo>
                    <a:cubicBezTo>
                      <a:pt x="447575" y="49508"/>
                      <a:pt x="441136" y="40136"/>
                      <a:pt x="431406" y="38347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221" name="Forma Livre: Forma 220">
                <a:extLst>
                  <a:ext uri="{FF2B5EF4-FFF2-40B4-BE49-F238E27FC236}">
                    <a16:creationId xmlns:a16="http://schemas.microsoft.com/office/drawing/2014/main" id="{0E422537-1375-46D9-A48F-1C26AF759EA9}"/>
                  </a:ext>
                </a:extLst>
              </p:cNvPr>
              <p:cNvSpPr/>
              <p:nvPr/>
            </p:nvSpPr>
            <p:spPr>
              <a:xfrm>
                <a:off x="5607499" y="4661695"/>
                <a:ext cx="69911" cy="44754"/>
              </a:xfrm>
              <a:custGeom>
                <a:avLst/>
                <a:gdLst>
                  <a:gd name="connsiteX0" fmla="*/ 14939 w 69911"/>
                  <a:gd name="connsiteY0" fmla="*/ 35668 h 44754"/>
                  <a:gd name="connsiteX1" fmla="*/ 45989 w 69911"/>
                  <a:gd name="connsiteY1" fmla="*/ 43753 h 44754"/>
                  <a:gd name="connsiteX2" fmla="*/ 51998 w 69911"/>
                  <a:gd name="connsiteY2" fmla="*/ 44754 h 44754"/>
                  <a:gd name="connsiteX3" fmla="*/ 68882 w 69911"/>
                  <a:gd name="connsiteY3" fmla="*/ 32806 h 44754"/>
                  <a:gd name="connsiteX4" fmla="*/ 58008 w 69911"/>
                  <a:gd name="connsiteY4" fmla="*/ 9913 h 44754"/>
                  <a:gd name="connsiteX5" fmla="*/ 21020 w 69911"/>
                  <a:gd name="connsiteY5" fmla="*/ 254 h 44754"/>
                  <a:gd name="connsiteX6" fmla="*/ 272 w 69911"/>
                  <a:gd name="connsiteY6" fmla="*/ 14921 h 44754"/>
                  <a:gd name="connsiteX7" fmla="*/ 14939 w 69911"/>
                  <a:gd name="connsiteY7" fmla="*/ 35668 h 44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9911" h="44754">
                    <a:moveTo>
                      <a:pt x="14939" y="35668"/>
                    </a:moveTo>
                    <a:cubicBezTo>
                      <a:pt x="25456" y="37457"/>
                      <a:pt x="35901" y="40175"/>
                      <a:pt x="45989" y="43753"/>
                    </a:cubicBezTo>
                    <a:cubicBezTo>
                      <a:pt x="47992" y="44468"/>
                      <a:pt x="49995" y="44754"/>
                      <a:pt x="51998" y="44754"/>
                    </a:cubicBezTo>
                    <a:cubicBezTo>
                      <a:pt x="59367" y="44754"/>
                      <a:pt x="66307" y="40175"/>
                      <a:pt x="68882" y="32806"/>
                    </a:cubicBezTo>
                    <a:cubicBezTo>
                      <a:pt x="72173" y="23506"/>
                      <a:pt x="67308" y="13204"/>
                      <a:pt x="58008" y="9913"/>
                    </a:cubicBezTo>
                    <a:cubicBezTo>
                      <a:pt x="45989" y="5620"/>
                      <a:pt x="33612" y="2401"/>
                      <a:pt x="21020" y="254"/>
                    </a:cubicBezTo>
                    <a:cubicBezTo>
                      <a:pt x="11290" y="-1391"/>
                      <a:pt x="1989" y="5119"/>
                      <a:pt x="272" y="14921"/>
                    </a:cubicBezTo>
                    <a:cubicBezTo>
                      <a:pt x="-1445" y="24722"/>
                      <a:pt x="5137" y="33951"/>
                      <a:pt x="14939" y="35668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222" name="Forma Livre: Forma 221">
                <a:extLst>
                  <a:ext uri="{FF2B5EF4-FFF2-40B4-BE49-F238E27FC236}">
                    <a16:creationId xmlns:a16="http://schemas.microsoft.com/office/drawing/2014/main" id="{15112993-201F-B63C-7C26-07318CCFD476}"/>
                  </a:ext>
                </a:extLst>
              </p:cNvPr>
              <p:cNvSpPr/>
              <p:nvPr/>
            </p:nvSpPr>
            <p:spPr>
              <a:xfrm>
                <a:off x="5766999" y="4795923"/>
                <a:ext cx="44871" cy="69996"/>
              </a:xfrm>
              <a:custGeom>
                <a:avLst/>
                <a:gdLst>
                  <a:gd name="connsiteX0" fmla="*/ 34869 w 44871"/>
                  <a:gd name="connsiteY0" fmla="*/ 11903 h 69996"/>
                  <a:gd name="connsiteX1" fmla="*/ 11903 w 44871"/>
                  <a:gd name="connsiteY1" fmla="*/ 1029 h 69996"/>
                  <a:gd name="connsiteX2" fmla="*/ 1029 w 44871"/>
                  <a:gd name="connsiteY2" fmla="*/ 23994 h 69996"/>
                  <a:gd name="connsiteX3" fmla="*/ 9256 w 44871"/>
                  <a:gd name="connsiteY3" fmla="*/ 55116 h 69996"/>
                  <a:gd name="connsiteX4" fmla="*/ 26928 w 44871"/>
                  <a:gd name="connsiteY4" fmla="*/ 69997 h 69996"/>
                  <a:gd name="connsiteX5" fmla="*/ 30004 w 44871"/>
                  <a:gd name="connsiteY5" fmla="*/ 69710 h 69996"/>
                  <a:gd name="connsiteX6" fmla="*/ 44599 w 44871"/>
                  <a:gd name="connsiteY6" fmla="*/ 48963 h 69996"/>
                  <a:gd name="connsiteX7" fmla="*/ 34797 w 44871"/>
                  <a:gd name="connsiteY7" fmla="*/ 11903 h 699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4871" h="69996">
                    <a:moveTo>
                      <a:pt x="34869" y="11903"/>
                    </a:moveTo>
                    <a:cubicBezTo>
                      <a:pt x="31506" y="2603"/>
                      <a:pt x="21276" y="-2262"/>
                      <a:pt x="11903" y="1029"/>
                    </a:cubicBezTo>
                    <a:cubicBezTo>
                      <a:pt x="2603" y="4391"/>
                      <a:pt x="-2262" y="14622"/>
                      <a:pt x="1029" y="23994"/>
                    </a:cubicBezTo>
                    <a:cubicBezTo>
                      <a:pt x="4606" y="34082"/>
                      <a:pt x="7396" y="44527"/>
                      <a:pt x="9256" y="55116"/>
                    </a:cubicBezTo>
                    <a:cubicBezTo>
                      <a:pt x="10759" y="63844"/>
                      <a:pt x="18342" y="69997"/>
                      <a:pt x="26928" y="69997"/>
                    </a:cubicBezTo>
                    <a:cubicBezTo>
                      <a:pt x="27929" y="69997"/>
                      <a:pt x="29002" y="69925"/>
                      <a:pt x="30004" y="69710"/>
                    </a:cubicBezTo>
                    <a:cubicBezTo>
                      <a:pt x="39734" y="67993"/>
                      <a:pt x="46316" y="58764"/>
                      <a:pt x="44599" y="48963"/>
                    </a:cubicBezTo>
                    <a:cubicBezTo>
                      <a:pt x="42452" y="36371"/>
                      <a:pt x="39161" y="23923"/>
                      <a:pt x="34797" y="11903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223" name="Forma Livre: Forma 222">
                <a:extLst>
                  <a:ext uri="{FF2B5EF4-FFF2-40B4-BE49-F238E27FC236}">
                    <a16:creationId xmlns:a16="http://schemas.microsoft.com/office/drawing/2014/main" id="{24D7D14A-00C4-7DEC-F834-38A75232E99D}"/>
                  </a:ext>
                </a:extLst>
              </p:cNvPr>
              <p:cNvSpPr/>
              <p:nvPr/>
            </p:nvSpPr>
            <p:spPr>
              <a:xfrm>
                <a:off x="5705355" y="4707259"/>
                <a:ext cx="60885" cy="60789"/>
              </a:xfrm>
              <a:custGeom>
                <a:avLst/>
                <a:gdLst>
                  <a:gd name="connsiteX0" fmla="*/ 29191 w 60885"/>
                  <a:gd name="connsiteY0" fmla="*/ 54422 h 60789"/>
                  <a:gd name="connsiteX1" fmla="*/ 42927 w 60885"/>
                  <a:gd name="connsiteY1" fmla="*/ 60789 h 60789"/>
                  <a:gd name="connsiteX2" fmla="*/ 54517 w 60885"/>
                  <a:gd name="connsiteY2" fmla="*/ 56568 h 60789"/>
                  <a:gd name="connsiteX3" fmla="*/ 56663 w 60885"/>
                  <a:gd name="connsiteY3" fmla="*/ 31313 h 60789"/>
                  <a:gd name="connsiteX4" fmla="*/ 29477 w 60885"/>
                  <a:gd name="connsiteY4" fmla="*/ 4198 h 60789"/>
                  <a:gd name="connsiteX5" fmla="*/ 4222 w 60885"/>
                  <a:gd name="connsiteY5" fmla="*/ 6345 h 60789"/>
                  <a:gd name="connsiteX6" fmla="*/ 6368 w 60885"/>
                  <a:gd name="connsiteY6" fmla="*/ 31599 h 60789"/>
                  <a:gd name="connsiteX7" fmla="*/ 29191 w 60885"/>
                  <a:gd name="connsiteY7" fmla="*/ 54422 h 607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0885" h="60789">
                    <a:moveTo>
                      <a:pt x="29191" y="54422"/>
                    </a:moveTo>
                    <a:cubicBezTo>
                      <a:pt x="32768" y="58643"/>
                      <a:pt x="37776" y="60789"/>
                      <a:pt x="42927" y="60789"/>
                    </a:cubicBezTo>
                    <a:cubicBezTo>
                      <a:pt x="47005" y="60789"/>
                      <a:pt x="51154" y="59430"/>
                      <a:pt x="54517" y="56568"/>
                    </a:cubicBezTo>
                    <a:cubicBezTo>
                      <a:pt x="62100" y="50201"/>
                      <a:pt x="63031" y="38825"/>
                      <a:pt x="56663" y="31313"/>
                    </a:cubicBezTo>
                    <a:cubicBezTo>
                      <a:pt x="48436" y="21583"/>
                      <a:pt x="39278" y="12426"/>
                      <a:pt x="29477" y="4198"/>
                    </a:cubicBezTo>
                    <a:cubicBezTo>
                      <a:pt x="21893" y="-2169"/>
                      <a:pt x="10589" y="-1167"/>
                      <a:pt x="4222" y="6345"/>
                    </a:cubicBezTo>
                    <a:cubicBezTo>
                      <a:pt x="-2145" y="13928"/>
                      <a:pt x="-1215" y="25232"/>
                      <a:pt x="6368" y="31599"/>
                    </a:cubicBezTo>
                    <a:cubicBezTo>
                      <a:pt x="14596" y="38539"/>
                      <a:pt x="22251" y="46194"/>
                      <a:pt x="29191" y="54422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224" name="Gráfico 41">
              <a:extLst>
                <a:ext uri="{FF2B5EF4-FFF2-40B4-BE49-F238E27FC236}">
                  <a16:creationId xmlns:a16="http://schemas.microsoft.com/office/drawing/2014/main" id="{F1B62D38-6F5D-6811-4591-6B3A0EB75E31}"/>
                </a:ext>
              </a:extLst>
            </p:cNvPr>
            <p:cNvGrpSpPr/>
            <p:nvPr/>
          </p:nvGrpSpPr>
          <p:grpSpPr>
            <a:xfrm>
              <a:off x="7359762" y="4667169"/>
              <a:ext cx="765513" cy="765513"/>
              <a:chOff x="7224746" y="4501980"/>
              <a:chExt cx="765513" cy="765513"/>
            </a:xfrm>
          </p:grpSpPr>
          <p:sp>
            <p:nvSpPr>
              <p:cNvPr id="225" name="Forma Livre: Forma 224">
                <a:extLst>
                  <a:ext uri="{FF2B5EF4-FFF2-40B4-BE49-F238E27FC236}">
                    <a16:creationId xmlns:a16="http://schemas.microsoft.com/office/drawing/2014/main" id="{1E7210E0-CC84-3C36-CF74-4492770E4386}"/>
                  </a:ext>
                </a:extLst>
              </p:cNvPr>
              <p:cNvSpPr/>
              <p:nvPr/>
            </p:nvSpPr>
            <p:spPr>
              <a:xfrm>
                <a:off x="7224746" y="4501980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226" name="Forma Livre: Forma 225">
                <a:extLst>
                  <a:ext uri="{FF2B5EF4-FFF2-40B4-BE49-F238E27FC236}">
                    <a16:creationId xmlns:a16="http://schemas.microsoft.com/office/drawing/2014/main" id="{51A806CE-A7B2-2083-CC62-3470154F7AF2}"/>
                  </a:ext>
                </a:extLst>
              </p:cNvPr>
              <p:cNvSpPr/>
              <p:nvPr/>
            </p:nvSpPr>
            <p:spPr>
              <a:xfrm>
                <a:off x="7354111" y="4691255"/>
                <a:ext cx="447054" cy="446958"/>
              </a:xfrm>
              <a:custGeom>
                <a:avLst/>
                <a:gdLst>
                  <a:gd name="connsiteX0" fmla="*/ 423377 w 447054"/>
                  <a:gd name="connsiteY0" fmla="*/ 815 h 446958"/>
                  <a:gd name="connsiteX1" fmla="*/ 12218 w 447054"/>
                  <a:gd name="connsiteY1" fmla="*/ 138750 h 446958"/>
                  <a:gd name="connsiteX2" fmla="*/ 56 w 447054"/>
                  <a:gd name="connsiteY2" fmla="*/ 154418 h 446958"/>
                  <a:gd name="connsiteX3" fmla="*/ 9714 w 447054"/>
                  <a:gd name="connsiteY3" fmla="*/ 171731 h 446958"/>
                  <a:gd name="connsiteX4" fmla="*/ 185067 w 447054"/>
                  <a:gd name="connsiteY4" fmla="*/ 261876 h 446958"/>
                  <a:gd name="connsiteX5" fmla="*/ 275211 w 447054"/>
                  <a:gd name="connsiteY5" fmla="*/ 437229 h 446958"/>
                  <a:gd name="connsiteX6" fmla="*/ 291165 w 447054"/>
                  <a:gd name="connsiteY6" fmla="*/ 446958 h 446958"/>
                  <a:gd name="connsiteX7" fmla="*/ 292525 w 447054"/>
                  <a:gd name="connsiteY7" fmla="*/ 446958 h 446958"/>
                  <a:gd name="connsiteX8" fmla="*/ 308193 w 447054"/>
                  <a:gd name="connsiteY8" fmla="*/ 434796 h 446958"/>
                  <a:gd name="connsiteX9" fmla="*/ 446128 w 447054"/>
                  <a:gd name="connsiteY9" fmla="*/ 23637 h 446958"/>
                  <a:gd name="connsiteX10" fmla="*/ 441836 w 447054"/>
                  <a:gd name="connsiteY10" fmla="*/ 5250 h 446958"/>
                  <a:gd name="connsiteX11" fmla="*/ 423449 w 447054"/>
                  <a:gd name="connsiteY11" fmla="*/ 958 h 446958"/>
                  <a:gd name="connsiteX12" fmla="*/ 423449 w 447054"/>
                  <a:gd name="connsiteY12" fmla="*/ 958 h 446958"/>
                  <a:gd name="connsiteX13" fmla="*/ 287660 w 447054"/>
                  <a:gd name="connsiteY13" fmla="*/ 382999 h 446958"/>
                  <a:gd name="connsiteX14" fmla="*/ 214328 w 447054"/>
                  <a:gd name="connsiteY14" fmla="*/ 240341 h 446958"/>
                  <a:gd name="connsiteX15" fmla="*/ 206601 w 447054"/>
                  <a:gd name="connsiteY15" fmla="*/ 232615 h 446958"/>
                  <a:gd name="connsiteX16" fmla="*/ 63944 w 447054"/>
                  <a:gd name="connsiteY16" fmla="*/ 159283 h 446958"/>
                  <a:gd name="connsiteX17" fmla="*/ 400627 w 447054"/>
                  <a:gd name="connsiteY17" fmla="*/ 46388 h 446958"/>
                  <a:gd name="connsiteX18" fmla="*/ 287731 w 447054"/>
                  <a:gd name="connsiteY18" fmla="*/ 383070 h 4469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447054" h="446958">
                    <a:moveTo>
                      <a:pt x="423377" y="815"/>
                    </a:moveTo>
                    <a:lnTo>
                      <a:pt x="12218" y="138750"/>
                    </a:lnTo>
                    <a:cubicBezTo>
                      <a:pt x="5350" y="141039"/>
                      <a:pt x="557" y="147192"/>
                      <a:pt x="56" y="154418"/>
                    </a:cubicBezTo>
                    <a:cubicBezTo>
                      <a:pt x="-516" y="161644"/>
                      <a:pt x="3347" y="168441"/>
                      <a:pt x="9714" y="171731"/>
                    </a:cubicBezTo>
                    <a:lnTo>
                      <a:pt x="185067" y="261876"/>
                    </a:lnTo>
                    <a:lnTo>
                      <a:pt x="275211" y="437229"/>
                    </a:lnTo>
                    <a:cubicBezTo>
                      <a:pt x="278288" y="443238"/>
                      <a:pt x="284512" y="446958"/>
                      <a:pt x="291165" y="446958"/>
                    </a:cubicBezTo>
                    <a:cubicBezTo>
                      <a:pt x="291595" y="446958"/>
                      <a:pt x="292096" y="446958"/>
                      <a:pt x="292525" y="446958"/>
                    </a:cubicBezTo>
                    <a:cubicBezTo>
                      <a:pt x="299751" y="446386"/>
                      <a:pt x="305903" y="441593"/>
                      <a:pt x="308193" y="434796"/>
                    </a:cubicBezTo>
                    <a:lnTo>
                      <a:pt x="446128" y="23637"/>
                    </a:lnTo>
                    <a:cubicBezTo>
                      <a:pt x="448275" y="17198"/>
                      <a:pt x="446629" y="10044"/>
                      <a:pt x="441836" y="5250"/>
                    </a:cubicBezTo>
                    <a:cubicBezTo>
                      <a:pt x="437042" y="457"/>
                      <a:pt x="429888" y="-1260"/>
                      <a:pt x="423449" y="958"/>
                    </a:cubicBezTo>
                    <a:lnTo>
                      <a:pt x="423449" y="958"/>
                    </a:lnTo>
                    <a:close/>
                    <a:moveTo>
                      <a:pt x="287660" y="382999"/>
                    </a:moveTo>
                    <a:lnTo>
                      <a:pt x="214328" y="240341"/>
                    </a:lnTo>
                    <a:cubicBezTo>
                      <a:pt x="212611" y="236979"/>
                      <a:pt x="209892" y="234332"/>
                      <a:pt x="206601" y="232615"/>
                    </a:cubicBezTo>
                    <a:lnTo>
                      <a:pt x="63944" y="159283"/>
                    </a:lnTo>
                    <a:lnTo>
                      <a:pt x="400627" y="46388"/>
                    </a:lnTo>
                    <a:lnTo>
                      <a:pt x="287731" y="383070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227" name="Gráfico 43">
              <a:extLst>
                <a:ext uri="{FF2B5EF4-FFF2-40B4-BE49-F238E27FC236}">
                  <a16:creationId xmlns:a16="http://schemas.microsoft.com/office/drawing/2014/main" id="{A33E2138-A14F-5147-C3D7-9C699072852B}"/>
                </a:ext>
              </a:extLst>
            </p:cNvPr>
            <p:cNvGrpSpPr/>
            <p:nvPr/>
          </p:nvGrpSpPr>
          <p:grpSpPr>
            <a:xfrm>
              <a:off x="8448509" y="4667168"/>
              <a:ext cx="765513" cy="765513"/>
              <a:chOff x="8226913" y="4501981"/>
              <a:chExt cx="765513" cy="765513"/>
            </a:xfrm>
          </p:grpSpPr>
          <p:sp>
            <p:nvSpPr>
              <p:cNvPr id="228" name="Forma Livre: Forma 227">
                <a:extLst>
                  <a:ext uri="{FF2B5EF4-FFF2-40B4-BE49-F238E27FC236}">
                    <a16:creationId xmlns:a16="http://schemas.microsoft.com/office/drawing/2014/main" id="{43566263-311B-7664-7131-25C79C72F4D4}"/>
                  </a:ext>
                </a:extLst>
              </p:cNvPr>
              <p:cNvSpPr/>
              <p:nvPr/>
            </p:nvSpPr>
            <p:spPr>
              <a:xfrm>
                <a:off x="8226913" y="4501981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229" name="Forma Livre: Forma 228">
                <a:extLst>
                  <a:ext uri="{FF2B5EF4-FFF2-40B4-BE49-F238E27FC236}">
                    <a16:creationId xmlns:a16="http://schemas.microsoft.com/office/drawing/2014/main" id="{EDE9B407-57D2-1505-8CDA-EEF78E8024FB}"/>
                  </a:ext>
                </a:extLst>
              </p:cNvPr>
              <p:cNvSpPr/>
              <p:nvPr/>
            </p:nvSpPr>
            <p:spPr>
              <a:xfrm>
                <a:off x="8469303" y="4738535"/>
                <a:ext cx="301115" cy="301093"/>
              </a:xfrm>
              <a:custGeom>
                <a:avLst/>
                <a:gdLst>
                  <a:gd name="connsiteX0" fmla="*/ 292467 w 301115"/>
                  <a:gd name="connsiteY0" fmla="*/ 19499 h 301093"/>
                  <a:gd name="connsiteX1" fmla="*/ 281664 w 301115"/>
                  <a:gd name="connsiteY1" fmla="*/ 8696 h 301093"/>
                  <a:gd name="connsiteX2" fmla="*/ 75190 w 301115"/>
                  <a:gd name="connsiteY2" fmla="*/ 64929 h 301093"/>
                  <a:gd name="connsiteX3" fmla="*/ 2503 w 301115"/>
                  <a:gd name="connsiteY3" fmla="*/ 283994 h 301093"/>
                  <a:gd name="connsiteX4" fmla="*/ 2503 w 301115"/>
                  <a:gd name="connsiteY4" fmla="*/ 284137 h 301093"/>
                  <a:gd name="connsiteX5" fmla="*/ 4076 w 301115"/>
                  <a:gd name="connsiteY5" fmla="*/ 288716 h 301093"/>
                  <a:gd name="connsiteX6" fmla="*/ 4649 w 301115"/>
                  <a:gd name="connsiteY6" fmla="*/ 289718 h 301093"/>
                  <a:gd name="connsiteX7" fmla="*/ 7224 w 301115"/>
                  <a:gd name="connsiteY7" fmla="*/ 293152 h 301093"/>
                  <a:gd name="connsiteX8" fmla="*/ 7654 w 301115"/>
                  <a:gd name="connsiteY8" fmla="*/ 293653 h 301093"/>
                  <a:gd name="connsiteX9" fmla="*/ 7797 w 301115"/>
                  <a:gd name="connsiteY9" fmla="*/ 293796 h 301093"/>
                  <a:gd name="connsiteX10" fmla="*/ 11517 w 301115"/>
                  <a:gd name="connsiteY10" fmla="*/ 296514 h 301093"/>
                  <a:gd name="connsiteX11" fmla="*/ 12519 w 301115"/>
                  <a:gd name="connsiteY11" fmla="*/ 297015 h 301093"/>
                  <a:gd name="connsiteX12" fmla="*/ 17169 w 301115"/>
                  <a:gd name="connsiteY12" fmla="*/ 298589 h 301093"/>
                  <a:gd name="connsiteX13" fmla="*/ 17169 w 301115"/>
                  <a:gd name="connsiteY13" fmla="*/ 298589 h 301093"/>
                  <a:gd name="connsiteX14" fmla="*/ 51510 w 301115"/>
                  <a:gd name="connsiteY14" fmla="*/ 301093 h 301093"/>
                  <a:gd name="connsiteX15" fmla="*/ 236163 w 301115"/>
                  <a:gd name="connsiteY15" fmla="*/ 225901 h 301093"/>
                  <a:gd name="connsiteX16" fmla="*/ 292396 w 301115"/>
                  <a:gd name="connsiteY16" fmla="*/ 19427 h 301093"/>
                  <a:gd name="connsiteX17" fmla="*/ 210479 w 301115"/>
                  <a:gd name="connsiteY17" fmla="*/ 200289 h 301093"/>
                  <a:gd name="connsiteX18" fmla="*/ 61597 w 301115"/>
                  <a:gd name="connsiteY18" fmla="*/ 264320 h 301093"/>
                  <a:gd name="connsiteX19" fmla="*/ 160542 w 301115"/>
                  <a:gd name="connsiteY19" fmla="*/ 162085 h 301093"/>
                  <a:gd name="connsiteX20" fmla="*/ 160112 w 301115"/>
                  <a:gd name="connsiteY20" fmla="*/ 136401 h 301093"/>
                  <a:gd name="connsiteX21" fmla="*/ 134428 w 301115"/>
                  <a:gd name="connsiteY21" fmla="*/ 136830 h 301093"/>
                  <a:gd name="connsiteX22" fmla="*/ 36986 w 301115"/>
                  <a:gd name="connsiteY22" fmla="*/ 237491 h 301093"/>
                  <a:gd name="connsiteX23" fmla="*/ 100946 w 301115"/>
                  <a:gd name="connsiteY23" fmla="*/ 90684 h 301093"/>
                  <a:gd name="connsiteX24" fmla="*/ 260774 w 301115"/>
                  <a:gd name="connsiteY24" fmla="*/ 40461 h 301093"/>
                  <a:gd name="connsiteX25" fmla="*/ 210550 w 301115"/>
                  <a:gd name="connsiteY25" fmla="*/ 200289 h 3010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301115" h="301093">
                    <a:moveTo>
                      <a:pt x="292467" y="19499"/>
                    </a:moveTo>
                    <a:cubicBezTo>
                      <a:pt x="290607" y="14491"/>
                      <a:pt x="286672" y="10556"/>
                      <a:pt x="281664" y="8696"/>
                    </a:cubicBezTo>
                    <a:cubicBezTo>
                      <a:pt x="277157" y="7050"/>
                      <a:pt x="170772" y="-30653"/>
                      <a:pt x="75190" y="64929"/>
                    </a:cubicBezTo>
                    <a:cubicBezTo>
                      <a:pt x="-18889" y="159008"/>
                      <a:pt x="1572" y="278915"/>
                      <a:pt x="2503" y="283994"/>
                    </a:cubicBezTo>
                    <a:cubicBezTo>
                      <a:pt x="2503" y="283994"/>
                      <a:pt x="2503" y="284137"/>
                      <a:pt x="2503" y="284137"/>
                    </a:cubicBezTo>
                    <a:cubicBezTo>
                      <a:pt x="2789" y="285711"/>
                      <a:pt x="3361" y="287285"/>
                      <a:pt x="4076" y="288716"/>
                    </a:cubicBezTo>
                    <a:cubicBezTo>
                      <a:pt x="4220" y="289074"/>
                      <a:pt x="4434" y="289360"/>
                      <a:pt x="4649" y="289718"/>
                    </a:cubicBezTo>
                    <a:cubicBezTo>
                      <a:pt x="5364" y="290934"/>
                      <a:pt x="6223" y="292079"/>
                      <a:pt x="7224" y="293152"/>
                    </a:cubicBezTo>
                    <a:cubicBezTo>
                      <a:pt x="7367" y="293295"/>
                      <a:pt x="7439" y="293510"/>
                      <a:pt x="7654" y="293653"/>
                    </a:cubicBezTo>
                    <a:cubicBezTo>
                      <a:pt x="7654" y="293653"/>
                      <a:pt x="7654" y="293724"/>
                      <a:pt x="7797" y="293796"/>
                    </a:cubicBezTo>
                    <a:cubicBezTo>
                      <a:pt x="8941" y="294869"/>
                      <a:pt x="10229" y="295728"/>
                      <a:pt x="11517" y="296514"/>
                    </a:cubicBezTo>
                    <a:cubicBezTo>
                      <a:pt x="11875" y="296729"/>
                      <a:pt x="12161" y="296872"/>
                      <a:pt x="12519" y="297015"/>
                    </a:cubicBezTo>
                    <a:cubicBezTo>
                      <a:pt x="14021" y="297731"/>
                      <a:pt x="15523" y="298303"/>
                      <a:pt x="17169" y="298589"/>
                    </a:cubicBezTo>
                    <a:cubicBezTo>
                      <a:pt x="17169" y="298589"/>
                      <a:pt x="17169" y="298589"/>
                      <a:pt x="17169" y="298589"/>
                    </a:cubicBezTo>
                    <a:cubicBezTo>
                      <a:pt x="18743" y="298875"/>
                      <a:pt x="31692" y="301093"/>
                      <a:pt x="51510" y="301093"/>
                    </a:cubicBezTo>
                    <a:cubicBezTo>
                      <a:pt x="94936" y="301093"/>
                      <a:pt x="171631" y="290433"/>
                      <a:pt x="236163" y="225901"/>
                    </a:cubicBezTo>
                    <a:cubicBezTo>
                      <a:pt x="331816" y="130319"/>
                      <a:pt x="294041" y="23863"/>
                      <a:pt x="292396" y="19427"/>
                    </a:cubicBezTo>
                    <a:close/>
                    <a:moveTo>
                      <a:pt x="210479" y="200289"/>
                    </a:moveTo>
                    <a:cubicBezTo>
                      <a:pt x="160041" y="250727"/>
                      <a:pt x="99801" y="262531"/>
                      <a:pt x="61597" y="264320"/>
                    </a:cubicBezTo>
                    <a:lnTo>
                      <a:pt x="160542" y="162085"/>
                    </a:lnTo>
                    <a:cubicBezTo>
                      <a:pt x="167553" y="154859"/>
                      <a:pt x="167338" y="143340"/>
                      <a:pt x="160112" y="136401"/>
                    </a:cubicBezTo>
                    <a:cubicBezTo>
                      <a:pt x="152886" y="129461"/>
                      <a:pt x="141368" y="129604"/>
                      <a:pt x="134428" y="136830"/>
                    </a:cubicBezTo>
                    <a:lnTo>
                      <a:pt x="36986" y="237491"/>
                    </a:lnTo>
                    <a:cubicBezTo>
                      <a:pt x="39133" y="199216"/>
                      <a:pt x="51367" y="140192"/>
                      <a:pt x="100946" y="90684"/>
                    </a:cubicBezTo>
                    <a:cubicBezTo>
                      <a:pt x="166408" y="25222"/>
                      <a:pt x="236878" y="34666"/>
                      <a:pt x="260774" y="40461"/>
                    </a:cubicBezTo>
                    <a:cubicBezTo>
                      <a:pt x="266569" y="64500"/>
                      <a:pt x="275941" y="134898"/>
                      <a:pt x="210550" y="200289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230" name="Gráfico 39">
              <a:extLst>
                <a:ext uri="{FF2B5EF4-FFF2-40B4-BE49-F238E27FC236}">
                  <a16:creationId xmlns:a16="http://schemas.microsoft.com/office/drawing/2014/main" id="{17E5FF38-3F61-D63B-E07A-2C9EB0EB8B75}"/>
                </a:ext>
              </a:extLst>
            </p:cNvPr>
            <p:cNvGrpSpPr/>
            <p:nvPr/>
          </p:nvGrpSpPr>
          <p:grpSpPr>
            <a:xfrm>
              <a:off x="9531345" y="4664690"/>
              <a:ext cx="765513" cy="765513"/>
              <a:chOff x="9200040" y="4521180"/>
              <a:chExt cx="765513" cy="765513"/>
            </a:xfrm>
          </p:grpSpPr>
          <p:sp>
            <p:nvSpPr>
              <p:cNvPr id="231" name="Forma Livre: Forma 230">
                <a:extLst>
                  <a:ext uri="{FF2B5EF4-FFF2-40B4-BE49-F238E27FC236}">
                    <a16:creationId xmlns:a16="http://schemas.microsoft.com/office/drawing/2014/main" id="{8B5C7B13-FD2D-73D9-0054-C6F7D2084B1E}"/>
                  </a:ext>
                </a:extLst>
              </p:cNvPr>
              <p:cNvSpPr/>
              <p:nvPr/>
            </p:nvSpPr>
            <p:spPr>
              <a:xfrm>
                <a:off x="9513757" y="4762137"/>
                <a:ext cx="124127" cy="283669"/>
              </a:xfrm>
              <a:custGeom>
                <a:avLst/>
                <a:gdLst>
                  <a:gd name="connsiteX0" fmla="*/ 0 w 124127"/>
                  <a:gd name="connsiteY0" fmla="*/ 205186 h 283669"/>
                  <a:gd name="connsiteX1" fmla="*/ 124128 w 124127"/>
                  <a:gd name="connsiteY1" fmla="*/ 283669 h 283669"/>
                  <a:gd name="connsiteX2" fmla="*/ 124128 w 124127"/>
                  <a:gd name="connsiteY2" fmla="*/ 0 h 283669"/>
                  <a:gd name="connsiteX3" fmla="*/ 0 w 124127"/>
                  <a:gd name="connsiteY3" fmla="*/ 78483 h 283669"/>
                  <a:gd name="connsiteX4" fmla="*/ 0 w 124127"/>
                  <a:gd name="connsiteY4" fmla="*/ 205186 h 283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4127" h="283669">
                    <a:moveTo>
                      <a:pt x="0" y="205186"/>
                    </a:moveTo>
                    <a:lnTo>
                      <a:pt x="124128" y="283669"/>
                    </a:lnTo>
                    <a:lnTo>
                      <a:pt x="124128" y="0"/>
                    </a:lnTo>
                    <a:lnTo>
                      <a:pt x="0" y="78483"/>
                    </a:lnTo>
                    <a:lnTo>
                      <a:pt x="0" y="205186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232" name="Forma Livre: Forma 231">
                <a:extLst>
                  <a:ext uri="{FF2B5EF4-FFF2-40B4-BE49-F238E27FC236}">
                    <a16:creationId xmlns:a16="http://schemas.microsoft.com/office/drawing/2014/main" id="{9099FD42-3BAD-BB11-5061-9381981E7E60}"/>
                  </a:ext>
                </a:extLst>
              </p:cNvPr>
              <p:cNvSpPr/>
              <p:nvPr/>
            </p:nvSpPr>
            <p:spPr>
              <a:xfrm>
                <a:off x="9235954" y="4557094"/>
                <a:ext cx="693826" cy="693755"/>
              </a:xfrm>
              <a:custGeom>
                <a:avLst/>
                <a:gdLst>
                  <a:gd name="connsiteX0" fmla="*/ 346842 w 693826"/>
                  <a:gd name="connsiteY0" fmla="*/ 0 h 693755"/>
                  <a:gd name="connsiteX1" fmla="*/ 0 w 693826"/>
                  <a:gd name="connsiteY1" fmla="*/ 346842 h 693755"/>
                  <a:gd name="connsiteX2" fmla="*/ 346913 w 693826"/>
                  <a:gd name="connsiteY2" fmla="*/ 693755 h 693755"/>
                  <a:gd name="connsiteX3" fmla="*/ 693827 w 693826"/>
                  <a:gd name="connsiteY3" fmla="*/ 346842 h 693755"/>
                  <a:gd name="connsiteX4" fmla="*/ 346842 w 693826"/>
                  <a:gd name="connsiteY4" fmla="*/ 0 h 693755"/>
                  <a:gd name="connsiteX5" fmla="*/ 437773 w 693826"/>
                  <a:gd name="connsiteY5" fmla="*/ 521264 h 693755"/>
                  <a:gd name="connsiteX6" fmla="*/ 428473 w 693826"/>
                  <a:gd name="connsiteY6" fmla="*/ 537004 h 693755"/>
                  <a:gd name="connsiteX7" fmla="*/ 419816 w 693826"/>
                  <a:gd name="connsiteY7" fmla="*/ 539222 h 693755"/>
                  <a:gd name="connsiteX8" fmla="*/ 410229 w 693826"/>
                  <a:gd name="connsiteY8" fmla="*/ 536431 h 693755"/>
                  <a:gd name="connsiteX9" fmla="*/ 254623 w 693826"/>
                  <a:gd name="connsiteY9" fmla="*/ 438059 h 693755"/>
                  <a:gd name="connsiteX10" fmla="*/ 163047 w 693826"/>
                  <a:gd name="connsiteY10" fmla="*/ 438059 h 693755"/>
                  <a:gd name="connsiteX11" fmla="*/ 123341 w 693826"/>
                  <a:gd name="connsiteY11" fmla="*/ 398281 h 693755"/>
                  <a:gd name="connsiteX12" fmla="*/ 123341 w 693826"/>
                  <a:gd name="connsiteY12" fmla="*/ 295402 h 693755"/>
                  <a:gd name="connsiteX13" fmla="*/ 163047 w 693826"/>
                  <a:gd name="connsiteY13" fmla="*/ 255624 h 693755"/>
                  <a:gd name="connsiteX14" fmla="*/ 254623 w 693826"/>
                  <a:gd name="connsiteY14" fmla="*/ 255624 h 693755"/>
                  <a:gd name="connsiteX15" fmla="*/ 410229 w 693826"/>
                  <a:gd name="connsiteY15" fmla="*/ 157252 h 693755"/>
                  <a:gd name="connsiteX16" fmla="*/ 428473 w 693826"/>
                  <a:gd name="connsiteY16" fmla="*/ 156680 h 693755"/>
                  <a:gd name="connsiteX17" fmla="*/ 437773 w 693826"/>
                  <a:gd name="connsiteY17" fmla="*/ 172419 h 693755"/>
                  <a:gd name="connsiteX18" fmla="*/ 437773 w 693826"/>
                  <a:gd name="connsiteY18" fmla="*/ 521193 h 693755"/>
                  <a:gd name="connsiteX19" fmla="*/ 471256 w 693826"/>
                  <a:gd name="connsiteY19" fmla="*/ 415309 h 693755"/>
                  <a:gd name="connsiteX20" fmla="*/ 459308 w 693826"/>
                  <a:gd name="connsiteY20" fmla="*/ 410730 h 693755"/>
                  <a:gd name="connsiteX21" fmla="*/ 457877 w 693826"/>
                  <a:gd name="connsiteY21" fmla="*/ 385404 h 693755"/>
                  <a:gd name="connsiteX22" fmla="*/ 457877 w 693826"/>
                  <a:gd name="connsiteY22" fmla="*/ 308352 h 693755"/>
                  <a:gd name="connsiteX23" fmla="*/ 459308 w 693826"/>
                  <a:gd name="connsiteY23" fmla="*/ 283025 h 693755"/>
                  <a:gd name="connsiteX24" fmla="*/ 484634 w 693826"/>
                  <a:gd name="connsiteY24" fmla="*/ 284385 h 693755"/>
                  <a:gd name="connsiteX25" fmla="*/ 507957 w 693826"/>
                  <a:gd name="connsiteY25" fmla="*/ 346842 h 693755"/>
                  <a:gd name="connsiteX26" fmla="*/ 484634 w 693826"/>
                  <a:gd name="connsiteY26" fmla="*/ 409299 h 693755"/>
                  <a:gd name="connsiteX27" fmla="*/ 471256 w 693826"/>
                  <a:gd name="connsiteY27" fmla="*/ 415237 h 693755"/>
                  <a:gd name="connsiteX28" fmla="*/ 530780 w 693826"/>
                  <a:gd name="connsiteY28" fmla="*/ 453084 h 693755"/>
                  <a:gd name="connsiteX29" fmla="*/ 517401 w 693826"/>
                  <a:gd name="connsiteY29" fmla="*/ 459022 h 693755"/>
                  <a:gd name="connsiteX30" fmla="*/ 505453 w 693826"/>
                  <a:gd name="connsiteY30" fmla="*/ 454443 h 693755"/>
                  <a:gd name="connsiteX31" fmla="*/ 504094 w 693826"/>
                  <a:gd name="connsiteY31" fmla="*/ 429117 h 693755"/>
                  <a:gd name="connsiteX32" fmla="*/ 504094 w 693826"/>
                  <a:gd name="connsiteY32" fmla="*/ 264496 h 693755"/>
                  <a:gd name="connsiteX33" fmla="*/ 505453 w 693826"/>
                  <a:gd name="connsiteY33" fmla="*/ 239169 h 693755"/>
                  <a:gd name="connsiteX34" fmla="*/ 530780 w 693826"/>
                  <a:gd name="connsiteY34" fmla="*/ 240528 h 693755"/>
                  <a:gd name="connsiteX35" fmla="*/ 570343 w 693826"/>
                  <a:gd name="connsiteY35" fmla="*/ 346770 h 693755"/>
                  <a:gd name="connsiteX36" fmla="*/ 530780 w 693826"/>
                  <a:gd name="connsiteY36" fmla="*/ 453012 h 693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693826" h="693755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755"/>
                      <a:pt x="346913" y="693755"/>
                    </a:cubicBezTo>
                    <a:cubicBezTo>
                      <a:pt x="538220" y="693755"/>
                      <a:pt x="693827" y="538149"/>
                      <a:pt x="693827" y="346842"/>
                    </a:cubicBezTo>
                    <a:cubicBezTo>
                      <a:pt x="693827" y="155535"/>
                      <a:pt x="538149" y="0"/>
                      <a:pt x="346842" y="0"/>
                    </a:cubicBezTo>
                    <a:close/>
                    <a:moveTo>
                      <a:pt x="437773" y="521264"/>
                    </a:moveTo>
                    <a:cubicBezTo>
                      <a:pt x="437773" y="527775"/>
                      <a:pt x="434196" y="533856"/>
                      <a:pt x="428473" y="537004"/>
                    </a:cubicBezTo>
                    <a:cubicBezTo>
                      <a:pt x="425754" y="538506"/>
                      <a:pt x="422821" y="539222"/>
                      <a:pt x="419816" y="539222"/>
                    </a:cubicBezTo>
                    <a:cubicBezTo>
                      <a:pt x="416453" y="539222"/>
                      <a:pt x="413162" y="538292"/>
                      <a:pt x="410229" y="536431"/>
                    </a:cubicBezTo>
                    <a:lnTo>
                      <a:pt x="254623" y="438059"/>
                    </a:lnTo>
                    <a:lnTo>
                      <a:pt x="163047" y="438059"/>
                    </a:lnTo>
                    <a:cubicBezTo>
                      <a:pt x="141155" y="438059"/>
                      <a:pt x="123341" y="420245"/>
                      <a:pt x="123341" y="398281"/>
                    </a:cubicBezTo>
                    <a:lnTo>
                      <a:pt x="123341" y="295402"/>
                    </a:lnTo>
                    <a:cubicBezTo>
                      <a:pt x="123341" y="273510"/>
                      <a:pt x="141155" y="255624"/>
                      <a:pt x="163047" y="255624"/>
                    </a:cubicBezTo>
                    <a:lnTo>
                      <a:pt x="254623" y="255624"/>
                    </a:lnTo>
                    <a:lnTo>
                      <a:pt x="410229" y="157252"/>
                    </a:lnTo>
                    <a:cubicBezTo>
                      <a:pt x="415738" y="153746"/>
                      <a:pt x="422749" y="153532"/>
                      <a:pt x="428473" y="156680"/>
                    </a:cubicBezTo>
                    <a:cubicBezTo>
                      <a:pt x="434196" y="159828"/>
                      <a:pt x="437773" y="165837"/>
                      <a:pt x="437773" y="172419"/>
                    </a:cubicBezTo>
                    <a:lnTo>
                      <a:pt x="437773" y="521193"/>
                    </a:lnTo>
                    <a:close/>
                    <a:moveTo>
                      <a:pt x="471256" y="415309"/>
                    </a:moveTo>
                    <a:cubicBezTo>
                      <a:pt x="466963" y="415309"/>
                      <a:pt x="462742" y="413806"/>
                      <a:pt x="459308" y="410730"/>
                    </a:cubicBezTo>
                    <a:cubicBezTo>
                      <a:pt x="451939" y="404148"/>
                      <a:pt x="451295" y="392773"/>
                      <a:pt x="457877" y="385404"/>
                    </a:cubicBezTo>
                    <a:cubicBezTo>
                      <a:pt x="476907" y="364155"/>
                      <a:pt x="476907" y="329600"/>
                      <a:pt x="457877" y="308352"/>
                    </a:cubicBezTo>
                    <a:cubicBezTo>
                      <a:pt x="451295" y="300983"/>
                      <a:pt x="451867" y="289607"/>
                      <a:pt x="459308" y="283025"/>
                    </a:cubicBezTo>
                    <a:cubicBezTo>
                      <a:pt x="466677" y="276443"/>
                      <a:pt x="478052" y="277016"/>
                      <a:pt x="484634" y="284385"/>
                    </a:cubicBezTo>
                    <a:cubicBezTo>
                      <a:pt x="499658" y="301197"/>
                      <a:pt x="507957" y="323376"/>
                      <a:pt x="507957" y="346842"/>
                    </a:cubicBezTo>
                    <a:cubicBezTo>
                      <a:pt x="507957" y="370308"/>
                      <a:pt x="499658" y="392558"/>
                      <a:pt x="484634" y="409299"/>
                    </a:cubicBezTo>
                    <a:cubicBezTo>
                      <a:pt x="481057" y="413234"/>
                      <a:pt x="476192" y="415237"/>
                      <a:pt x="471256" y="415237"/>
                    </a:cubicBezTo>
                    <a:close/>
                    <a:moveTo>
                      <a:pt x="530780" y="453084"/>
                    </a:moveTo>
                    <a:cubicBezTo>
                      <a:pt x="527202" y="457018"/>
                      <a:pt x="522337" y="459022"/>
                      <a:pt x="517401" y="459022"/>
                    </a:cubicBezTo>
                    <a:cubicBezTo>
                      <a:pt x="513108" y="459022"/>
                      <a:pt x="508887" y="457519"/>
                      <a:pt x="505453" y="454443"/>
                    </a:cubicBezTo>
                    <a:cubicBezTo>
                      <a:pt x="498084" y="447861"/>
                      <a:pt x="497440" y="436486"/>
                      <a:pt x="504094" y="429117"/>
                    </a:cubicBezTo>
                    <a:cubicBezTo>
                      <a:pt x="544731" y="383758"/>
                      <a:pt x="544731" y="309854"/>
                      <a:pt x="504094" y="264496"/>
                    </a:cubicBezTo>
                    <a:cubicBezTo>
                      <a:pt x="497512" y="257127"/>
                      <a:pt x="498084" y="245751"/>
                      <a:pt x="505453" y="239169"/>
                    </a:cubicBezTo>
                    <a:cubicBezTo>
                      <a:pt x="512822" y="232587"/>
                      <a:pt x="524198" y="233160"/>
                      <a:pt x="530780" y="240528"/>
                    </a:cubicBezTo>
                    <a:cubicBezTo>
                      <a:pt x="556320" y="269003"/>
                      <a:pt x="570343" y="306706"/>
                      <a:pt x="570343" y="346770"/>
                    </a:cubicBezTo>
                    <a:cubicBezTo>
                      <a:pt x="570343" y="386834"/>
                      <a:pt x="556320" y="424538"/>
                      <a:pt x="530780" y="453012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233" name="Forma Livre: Forma 232">
                <a:extLst>
                  <a:ext uri="{FF2B5EF4-FFF2-40B4-BE49-F238E27FC236}">
                    <a16:creationId xmlns:a16="http://schemas.microsoft.com/office/drawing/2014/main" id="{5A57C5D9-9469-25A8-B39D-3952E57F7212}"/>
                  </a:ext>
                </a:extLst>
              </p:cNvPr>
              <p:cNvSpPr/>
              <p:nvPr/>
            </p:nvSpPr>
            <p:spPr>
              <a:xfrm>
                <a:off x="9395138" y="4848633"/>
                <a:ext cx="82704" cy="110605"/>
              </a:xfrm>
              <a:custGeom>
                <a:avLst/>
                <a:gdLst>
                  <a:gd name="connsiteX0" fmla="*/ 0 w 82704"/>
                  <a:gd name="connsiteY0" fmla="*/ 3863 h 110605"/>
                  <a:gd name="connsiteX1" fmla="*/ 0 w 82704"/>
                  <a:gd name="connsiteY1" fmla="*/ 106743 h 110605"/>
                  <a:gd name="connsiteX2" fmla="*/ 3863 w 82704"/>
                  <a:gd name="connsiteY2" fmla="*/ 110606 h 110605"/>
                  <a:gd name="connsiteX3" fmla="*/ 82704 w 82704"/>
                  <a:gd name="connsiteY3" fmla="*/ 110606 h 110605"/>
                  <a:gd name="connsiteX4" fmla="*/ 82704 w 82704"/>
                  <a:gd name="connsiteY4" fmla="*/ 0 h 110605"/>
                  <a:gd name="connsiteX5" fmla="*/ 3863 w 82704"/>
                  <a:gd name="connsiteY5" fmla="*/ 0 h 110605"/>
                  <a:gd name="connsiteX6" fmla="*/ 0 w 82704"/>
                  <a:gd name="connsiteY6" fmla="*/ 3863 h 110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2704" h="110605">
                    <a:moveTo>
                      <a:pt x="0" y="3863"/>
                    </a:moveTo>
                    <a:lnTo>
                      <a:pt x="0" y="106743"/>
                    </a:lnTo>
                    <a:cubicBezTo>
                      <a:pt x="0" y="108817"/>
                      <a:pt x="1789" y="110606"/>
                      <a:pt x="3863" y="110606"/>
                    </a:cubicBezTo>
                    <a:lnTo>
                      <a:pt x="82704" y="110606"/>
                    </a:lnTo>
                    <a:lnTo>
                      <a:pt x="82704" y="0"/>
                    </a:lnTo>
                    <a:lnTo>
                      <a:pt x="3863" y="0"/>
                    </a:lnTo>
                    <a:cubicBezTo>
                      <a:pt x="1789" y="0"/>
                      <a:pt x="0" y="1789"/>
                      <a:pt x="0" y="3863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234" name="Forma Livre: Forma 233">
                <a:extLst>
                  <a:ext uri="{FF2B5EF4-FFF2-40B4-BE49-F238E27FC236}">
                    <a16:creationId xmlns:a16="http://schemas.microsoft.com/office/drawing/2014/main" id="{13FAA2CE-844C-D3CB-B706-A59FFF6D3C1E}"/>
                  </a:ext>
                </a:extLst>
              </p:cNvPr>
              <p:cNvSpPr/>
              <p:nvPr/>
            </p:nvSpPr>
            <p:spPr>
              <a:xfrm>
                <a:off x="9359366" y="4711628"/>
                <a:ext cx="314432" cy="384759"/>
              </a:xfrm>
              <a:custGeom>
                <a:avLst/>
                <a:gdLst>
                  <a:gd name="connsiteX0" fmla="*/ 305132 w 314432"/>
                  <a:gd name="connsiteY0" fmla="*/ 2218 h 384759"/>
                  <a:gd name="connsiteX1" fmla="*/ 286889 w 314432"/>
                  <a:gd name="connsiteY1" fmla="*/ 2790 h 384759"/>
                  <a:gd name="connsiteX2" fmla="*/ 131282 w 314432"/>
                  <a:gd name="connsiteY2" fmla="*/ 101162 h 384759"/>
                  <a:gd name="connsiteX3" fmla="*/ 39707 w 314432"/>
                  <a:gd name="connsiteY3" fmla="*/ 101162 h 384759"/>
                  <a:gd name="connsiteX4" fmla="*/ 0 w 314432"/>
                  <a:gd name="connsiteY4" fmla="*/ 140940 h 384759"/>
                  <a:gd name="connsiteX5" fmla="*/ 0 w 314432"/>
                  <a:gd name="connsiteY5" fmla="*/ 243819 h 384759"/>
                  <a:gd name="connsiteX6" fmla="*/ 39707 w 314432"/>
                  <a:gd name="connsiteY6" fmla="*/ 283597 h 384759"/>
                  <a:gd name="connsiteX7" fmla="*/ 131282 w 314432"/>
                  <a:gd name="connsiteY7" fmla="*/ 283597 h 384759"/>
                  <a:gd name="connsiteX8" fmla="*/ 286889 w 314432"/>
                  <a:gd name="connsiteY8" fmla="*/ 381969 h 384759"/>
                  <a:gd name="connsiteX9" fmla="*/ 296475 w 314432"/>
                  <a:gd name="connsiteY9" fmla="*/ 384760 h 384759"/>
                  <a:gd name="connsiteX10" fmla="*/ 305132 w 314432"/>
                  <a:gd name="connsiteY10" fmla="*/ 382542 h 384759"/>
                  <a:gd name="connsiteX11" fmla="*/ 314433 w 314432"/>
                  <a:gd name="connsiteY11" fmla="*/ 366802 h 384759"/>
                  <a:gd name="connsiteX12" fmla="*/ 314433 w 314432"/>
                  <a:gd name="connsiteY12" fmla="*/ 17957 h 384759"/>
                  <a:gd name="connsiteX13" fmla="*/ 305132 w 314432"/>
                  <a:gd name="connsiteY13" fmla="*/ 2218 h 384759"/>
                  <a:gd name="connsiteX14" fmla="*/ 118547 w 314432"/>
                  <a:gd name="connsiteY14" fmla="*/ 247611 h 384759"/>
                  <a:gd name="connsiteX15" fmla="*/ 39707 w 314432"/>
                  <a:gd name="connsiteY15" fmla="*/ 247611 h 384759"/>
                  <a:gd name="connsiteX16" fmla="*/ 35843 w 314432"/>
                  <a:gd name="connsiteY16" fmla="*/ 243748 h 384759"/>
                  <a:gd name="connsiteX17" fmla="*/ 35843 w 314432"/>
                  <a:gd name="connsiteY17" fmla="*/ 140868 h 384759"/>
                  <a:gd name="connsiteX18" fmla="*/ 39707 w 314432"/>
                  <a:gd name="connsiteY18" fmla="*/ 137005 h 384759"/>
                  <a:gd name="connsiteX19" fmla="*/ 118547 w 314432"/>
                  <a:gd name="connsiteY19" fmla="*/ 137005 h 384759"/>
                  <a:gd name="connsiteX20" fmla="*/ 118547 w 314432"/>
                  <a:gd name="connsiteY20" fmla="*/ 247611 h 384759"/>
                  <a:gd name="connsiteX21" fmla="*/ 278518 w 314432"/>
                  <a:gd name="connsiteY21" fmla="*/ 334107 h 384759"/>
                  <a:gd name="connsiteX22" fmla="*/ 154390 w 314432"/>
                  <a:gd name="connsiteY22" fmla="*/ 255624 h 384759"/>
                  <a:gd name="connsiteX23" fmla="*/ 154390 w 314432"/>
                  <a:gd name="connsiteY23" fmla="*/ 128921 h 384759"/>
                  <a:gd name="connsiteX24" fmla="*/ 278518 w 314432"/>
                  <a:gd name="connsiteY24" fmla="*/ 50438 h 384759"/>
                  <a:gd name="connsiteX25" fmla="*/ 278518 w 314432"/>
                  <a:gd name="connsiteY25" fmla="*/ 334107 h 3847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314432" h="384759">
                    <a:moveTo>
                      <a:pt x="305132" y="2218"/>
                    </a:moveTo>
                    <a:cubicBezTo>
                      <a:pt x="299409" y="-930"/>
                      <a:pt x="292397" y="-716"/>
                      <a:pt x="286889" y="2790"/>
                    </a:cubicBezTo>
                    <a:lnTo>
                      <a:pt x="131282" y="101162"/>
                    </a:lnTo>
                    <a:lnTo>
                      <a:pt x="39707" y="101162"/>
                    </a:lnTo>
                    <a:cubicBezTo>
                      <a:pt x="17814" y="101162"/>
                      <a:pt x="0" y="118976"/>
                      <a:pt x="0" y="140940"/>
                    </a:cubicBezTo>
                    <a:lnTo>
                      <a:pt x="0" y="243819"/>
                    </a:lnTo>
                    <a:cubicBezTo>
                      <a:pt x="0" y="265711"/>
                      <a:pt x="17814" y="283597"/>
                      <a:pt x="39707" y="283597"/>
                    </a:cubicBezTo>
                    <a:lnTo>
                      <a:pt x="131282" y="283597"/>
                    </a:lnTo>
                    <a:lnTo>
                      <a:pt x="286889" y="381969"/>
                    </a:lnTo>
                    <a:cubicBezTo>
                      <a:pt x="289822" y="383829"/>
                      <a:pt x="293113" y="384760"/>
                      <a:pt x="296475" y="384760"/>
                    </a:cubicBezTo>
                    <a:cubicBezTo>
                      <a:pt x="299480" y="384760"/>
                      <a:pt x="302413" y="384044"/>
                      <a:pt x="305132" y="382542"/>
                    </a:cubicBezTo>
                    <a:cubicBezTo>
                      <a:pt x="310856" y="379394"/>
                      <a:pt x="314433" y="373384"/>
                      <a:pt x="314433" y="366802"/>
                    </a:cubicBezTo>
                    <a:lnTo>
                      <a:pt x="314433" y="17957"/>
                    </a:lnTo>
                    <a:cubicBezTo>
                      <a:pt x="314433" y="11447"/>
                      <a:pt x="310856" y="5366"/>
                      <a:pt x="305132" y="2218"/>
                    </a:cubicBezTo>
                    <a:close/>
                    <a:moveTo>
                      <a:pt x="118547" y="247611"/>
                    </a:moveTo>
                    <a:lnTo>
                      <a:pt x="39707" y="247611"/>
                    </a:lnTo>
                    <a:cubicBezTo>
                      <a:pt x="37632" y="247611"/>
                      <a:pt x="35843" y="245822"/>
                      <a:pt x="35843" y="243748"/>
                    </a:cubicBezTo>
                    <a:lnTo>
                      <a:pt x="35843" y="140868"/>
                    </a:lnTo>
                    <a:cubicBezTo>
                      <a:pt x="35843" y="138794"/>
                      <a:pt x="37632" y="137005"/>
                      <a:pt x="39707" y="137005"/>
                    </a:cubicBezTo>
                    <a:lnTo>
                      <a:pt x="118547" y="137005"/>
                    </a:lnTo>
                    <a:lnTo>
                      <a:pt x="118547" y="247611"/>
                    </a:lnTo>
                    <a:close/>
                    <a:moveTo>
                      <a:pt x="278518" y="334107"/>
                    </a:moveTo>
                    <a:lnTo>
                      <a:pt x="154390" y="255624"/>
                    </a:lnTo>
                    <a:lnTo>
                      <a:pt x="154390" y="128921"/>
                    </a:lnTo>
                    <a:lnTo>
                      <a:pt x="278518" y="50438"/>
                    </a:lnTo>
                    <a:lnTo>
                      <a:pt x="278518" y="334107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235" name="Forma Livre: Forma 234">
                <a:extLst>
                  <a:ext uri="{FF2B5EF4-FFF2-40B4-BE49-F238E27FC236}">
                    <a16:creationId xmlns:a16="http://schemas.microsoft.com/office/drawing/2014/main" id="{A2F75FDE-0F7A-928A-1910-E71BB4137343}"/>
                  </a:ext>
                </a:extLst>
              </p:cNvPr>
              <p:cNvSpPr/>
              <p:nvPr/>
            </p:nvSpPr>
            <p:spPr>
              <a:xfrm>
                <a:off x="9735514" y="4791801"/>
                <a:ext cx="70854" cy="224386"/>
              </a:xfrm>
              <a:custGeom>
                <a:avLst/>
                <a:gdLst>
                  <a:gd name="connsiteX0" fmla="*/ 5965 w 70854"/>
                  <a:gd name="connsiteY0" fmla="*/ 4534 h 224386"/>
                  <a:gd name="connsiteX1" fmla="*/ 4606 w 70854"/>
                  <a:gd name="connsiteY1" fmla="*/ 29860 h 224386"/>
                  <a:gd name="connsiteX2" fmla="*/ 4606 w 70854"/>
                  <a:gd name="connsiteY2" fmla="*/ 194481 h 224386"/>
                  <a:gd name="connsiteX3" fmla="*/ 5965 w 70854"/>
                  <a:gd name="connsiteY3" fmla="*/ 219808 h 224386"/>
                  <a:gd name="connsiteX4" fmla="*/ 17913 w 70854"/>
                  <a:gd name="connsiteY4" fmla="*/ 224387 h 224386"/>
                  <a:gd name="connsiteX5" fmla="*/ 31291 w 70854"/>
                  <a:gd name="connsiteY5" fmla="*/ 218448 h 224386"/>
                  <a:gd name="connsiteX6" fmla="*/ 70855 w 70854"/>
                  <a:gd name="connsiteY6" fmla="*/ 112207 h 224386"/>
                  <a:gd name="connsiteX7" fmla="*/ 31291 w 70854"/>
                  <a:gd name="connsiteY7" fmla="*/ 5965 h 224386"/>
                  <a:gd name="connsiteX8" fmla="*/ 5965 w 70854"/>
                  <a:gd name="connsiteY8" fmla="*/ 4606 h 2243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0854" h="224386">
                    <a:moveTo>
                      <a:pt x="5965" y="4534"/>
                    </a:moveTo>
                    <a:cubicBezTo>
                      <a:pt x="-1404" y="11116"/>
                      <a:pt x="-2048" y="22491"/>
                      <a:pt x="4606" y="29860"/>
                    </a:cubicBezTo>
                    <a:cubicBezTo>
                      <a:pt x="45242" y="75219"/>
                      <a:pt x="45242" y="149123"/>
                      <a:pt x="4606" y="194481"/>
                    </a:cubicBezTo>
                    <a:cubicBezTo>
                      <a:pt x="-1976" y="201850"/>
                      <a:pt x="-1404" y="213226"/>
                      <a:pt x="5965" y="219808"/>
                    </a:cubicBezTo>
                    <a:cubicBezTo>
                      <a:pt x="9399" y="222884"/>
                      <a:pt x="13692" y="224387"/>
                      <a:pt x="17913" y="224387"/>
                    </a:cubicBezTo>
                    <a:cubicBezTo>
                      <a:pt x="22849" y="224387"/>
                      <a:pt x="27714" y="222383"/>
                      <a:pt x="31291" y="218448"/>
                    </a:cubicBezTo>
                    <a:cubicBezTo>
                      <a:pt x="56832" y="189974"/>
                      <a:pt x="70855" y="152199"/>
                      <a:pt x="70855" y="112207"/>
                    </a:cubicBezTo>
                    <a:cubicBezTo>
                      <a:pt x="70855" y="72214"/>
                      <a:pt x="56832" y="34439"/>
                      <a:pt x="31291" y="5965"/>
                    </a:cubicBezTo>
                    <a:cubicBezTo>
                      <a:pt x="24709" y="-1404"/>
                      <a:pt x="13334" y="-2048"/>
                      <a:pt x="5965" y="4606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236" name="Forma Livre: Forma 235">
                <a:extLst>
                  <a:ext uri="{FF2B5EF4-FFF2-40B4-BE49-F238E27FC236}">
                    <a16:creationId xmlns:a16="http://schemas.microsoft.com/office/drawing/2014/main" id="{EB756E5C-3A93-E00B-CCFF-37A9A07F79DE}"/>
                  </a:ext>
                </a:extLst>
              </p:cNvPr>
              <p:cNvSpPr/>
              <p:nvPr/>
            </p:nvSpPr>
            <p:spPr>
              <a:xfrm>
                <a:off x="9689333" y="4835514"/>
                <a:ext cx="54650" cy="136889"/>
              </a:xfrm>
              <a:custGeom>
                <a:avLst/>
                <a:gdLst>
                  <a:gd name="connsiteX0" fmla="*/ 31327 w 54650"/>
                  <a:gd name="connsiteY0" fmla="*/ 5965 h 136889"/>
                  <a:gd name="connsiteX1" fmla="*/ 6001 w 54650"/>
                  <a:gd name="connsiteY1" fmla="*/ 4606 h 136889"/>
                  <a:gd name="connsiteX2" fmla="*/ 4570 w 54650"/>
                  <a:gd name="connsiteY2" fmla="*/ 29932 h 136889"/>
                  <a:gd name="connsiteX3" fmla="*/ 4570 w 54650"/>
                  <a:gd name="connsiteY3" fmla="*/ 106984 h 136889"/>
                  <a:gd name="connsiteX4" fmla="*/ 6001 w 54650"/>
                  <a:gd name="connsiteY4" fmla="*/ 132310 h 136889"/>
                  <a:gd name="connsiteX5" fmla="*/ 17948 w 54650"/>
                  <a:gd name="connsiteY5" fmla="*/ 136889 h 136889"/>
                  <a:gd name="connsiteX6" fmla="*/ 31327 w 54650"/>
                  <a:gd name="connsiteY6" fmla="*/ 130951 h 136889"/>
                  <a:gd name="connsiteX7" fmla="*/ 54650 w 54650"/>
                  <a:gd name="connsiteY7" fmla="*/ 68494 h 136889"/>
                  <a:gd name="connsiteX8" fmla="*/ 31327 w 54650"/>
                  <a:gd name="connsiteY8" fmla="*/ 6036 h 1368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4650" h="136889">
                    <a:moveTo>
                      <a:pt x="31327" y="5965"/>
                    </a:moveTo>
                    <a:cubicBezTo>
                      <a:pt x="24745" y="-1404"/>
                      <a:pt x="13370" y="-2048"/>
                      <a:pt x="6001" y="4606"/>
                    </a:cubicBezTo>
                    <a:cubicBezTo>
                      <a:pt x="-1368" y="11188"/>
                      <a:pt x="-2012" y="22563"/>
                      <a:pt x="4570" y="29932"/>
                    </a:cubicBezTo>
                    <a:cubicBezTo>
                      <a:pt x="23600" y="51180"/>
                      <a:pt x="23600" y="85736"/>
                      <a:pt x="4570" y="106984"/>
                    </a:cubicBezTo>
                    <a:cubicBezTo>
                      <a:pt x="-2012" y="114353"/>
                      <a:pt x="-1440" y="125728"/>
                      <a:pt x="6001" y="132310"/>
                    </a:cubicBezTo>
                    <a:cubicBezTo>
                      <a:pt x="9435" y="135387"/>
                      <a:pt x="13727" y="136889"/>
                      <a:pt x="17948" y="136889"/>
                    </a:cubicBezTo>
                    <a:cubicBezTo>
                      <a:pt x="22885" y="136889"/>
                      <a:pt x="27750" y="134886"/>
                      <a:pt x="31327" y="130951"/>
                    </a:cubicBezTo>
                    <a:cubicBezTo>
                      <a:pt x="46351" y="114138"/>
                      <a:pt x="54650" y="91960"/>
                      <a:pt x="54650" y="68494"/>
                    </a:cubicBezTo>
                    <a:cubicBezTo>
                      <a:pt x="54650" y="45028"/>
                      <a:pt x="46351" y="22778"/>
                      <a:pt x="31327" y="6036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237" name="Forma Livre: Forma 236">
                <a:extLst>
                  <a:ext uri="{FF2B5EF4-FFF2-40B4-BE49-F238E27FC236}">
                    <a16:creationId xmlns:a16="http://schemas.microsoft.com/office/drawing/2014/main" id="{0368F536-7DFE-2D51-4857-3C9A9F195598}"/>
                  </a:ext>
                </a:extLst>
              </p:cNvPr>
              <p:cNvSpPr/>
              <p:nvPr/>
            </p:nvSpPr>
            <p:spPr>
              <a:xfrm>
                <a:off x="9200040" y="4521180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238" name="Gráfico 37">
              <a:extLst>
                <a:ext uri="{FF2B5EF4-FFF2-40B4-BE49-F238E27FC236}">
                  <a16:creationId xmlns:a16="http://schemas.microsoft.com/office/drawing/2014/main" id="{88030F95-4719-EBE3-0366-7A103735B941}"/>
                </a:ext>
              </a:extLst>
            </p:cNvPr>
            <p:cNvGrpSpPr/>
            <p:nvPr/>
          </p:nvGrpSpPr>
          <p:grpSpPr>
            <a:xfrm>
              <a:off x="10635745" y="4680178"/>
              <a:ext cx="765513" cy="765513"/>
              <a:chOff x="10231247" y="4521179"/>
              <a:chExt cx="765513" cy="765513"/>
            </a:xfrm>
          </p:grpSpPr>
          <p:sp>
            <p:nvSpPr>
              <p:cNvPr id="239" name="Forma Livre: Forma 238">
                <a:extLst>
                  <a:ext uri="{FF2B5EF4-FFF2-40B4-BE49-F238E27FC236}">
                    <a16:creationId xmlns:a16="http://schemas.microsoft.com/office/drawing/2014/main" id="{FD237818-79AB-3738-EC2E-A794F78766F6}"/>
                  </a:ext>
                </a:extLst>
              </p:cNvPr>
              <p:cNvSpPr/>
              <p:nvPr/>
            </p:nvSpPr>
            <p:spPr>
              <a:xfrm>
                <a:off x="10267161" y="4557093"/>
                <a:ext cx="693826" cy="693683"/>
              </a:xfrm>
              <a:custGeom>
                <a:avLst/>
                <a:gdLst>
                  <a:gd name="connsiteX0" fmla="*/ 346842 w 693826"/>
                  <a:gd name="connsiteY0" fmla="*/ 0 h 693683"/>
                  <a:gd name="connsiteX1" fmla="*/ 0 w 693826"/>
                  <a:gd name="connsiteY1" fmla="*/ 346842 h 693683"/>
                  <a:gd name="connsiteX2" fmla="*/ 346913 w 693826"/>
                  <a:gd name="connsiteY2" fmla="*/ 693684 h 693683"/>
                  <a:gd name="connsiteX3" fmla="*/ 693827 w 693826"/>
                  <a:gd name="connsiteY3" fmla="*/ 346842 h 693683"/>
                  <a:gd name="connsiteX4" fmla="*/ 346842 w 693826"/>
                  <a:gd name="connsiteY4" fmla="*/ 0 h 693683"/>
                  <a:gd name="connsiteX5" fmla="*/ 487639 w 693826"/>
                  <a:gd name="connsiteY5" fmla="*/ 552457 h 693683"/>
                  <a:gd name="connsiteX6" fmla="*/ 478338 w 693826"/>
                  <a:gd name="connsiteY6" fmla="*/ 568197 h 693683"/>
                  <a:gd name="connsiteX7" fmla="*/ 469682 w 693826"/>
                  <a:gd name="connsiteY7" fmla="*/ 570415 h 693683"/>
                  <a:gd name="connsiteX8" fmla="*/ 460095 w 693826"/>
                  <a:gd name="connsiteY8" fmla="*/ 567624 h 693683"/>
                  <a:gd name="connsiteX9" fmla="*/ 275871 w 693826"/>
                  <a:gd name="connsiteY9" fmla="*/ 451152 h 693683"/>
                  <a:gd name="connsiteX10" fmla="*/ 166982 w 693826"/>
                  <a:gd name="connsiteY10" fmla="*/ 451152 h 693683"/>
                  <a:gd name="connsiteX11" fmla="*/ 123341 w 693826"/>
                  <a:gd name="connsiteY11" fmla="*/ 407510 h 693683"/>
                  <a:gd name="connsiteX12" fmla="*/ 123341 w 693826"/>
                  <a:gd name="connsiteY12" fmla="*/ 286245 h 693683"/>
                  <a:gd name="connsiteX13" fmla="*/ 166982 w 693826"/>
                  <a:gd name="connsiteY13" fmla="*/ 242603 h 693683"/>
                  <a:gd name="connsiteX14" fmla="*/ 275871 w 693826"/>
                  <a:gd name="connsiteY14" fmla="*/ 242603 h 693683"/>
                  <a:gd name="connsiteX15" fmla="*/ 460095 w 693826"/>
                  <a:gd name="connsiteY15" fmla="*/ 126131 h 693683"/>
                  <a:gd name="connsiteX16" fmla="*/ 478338 w 693826"/>
                  <a:gd name="connsiteY16" fmla="*/ 125558 h 693683"/>
                  <a:gd name="connsiteX17" fmla="*/ 487639 w 693826"/>
                  <a:gd name="connsiteY17" fmla="*/ 141298 h 693683"/>
                  <a:gd name="connsiteX18" fmla="*/ 487639 w 693826"/>
                  <a:gd name="connsiteY18" fmla="*/ 245537 h 693683"/>
                  <a:gd name="connsiteX19" fmla="*/ 469682 w 693826"/>
                  <a:gd name="connsiteY19" fmla="*/ 263494 h 693683"/>
                  <a:gd name="connsiteX20" fmla="*/ 451724 w 693826"/>
                  <a:gd name="connsiteY20" fmla="*/ 245537 h 693683"/>
                  <a:gd name="connsiteX21" fmla="*/ 451724 w 693826"/>
                  <a:gd name="connsiteY21" fmla="*/ 173922 h 693683"/>
                  <a:gd name="connsiteX22" fmla="*/ 298979 w 693826"/>
                  <a:gd name="connsiteY22" fmla="*/ 270505 h 693683"/>
                  <a:gd name="connsiteX23" fmla="*/ 298979 w 693826"/>
                  <a:gd name="connsiteY23" fmla="*/ 423393 h 693683"/>
                  <a:gd name="connsiteX24" fmla="*/ 451724 w 693826"/>
                  <a:gd name="connsiteY24" fmla="*/ 519976 h 693683"/>
                  <a:gd name="connsiteX25" fmla="*/ 451724 w 693826"/>
                  <a:gd name="connsiteY25" fmla="*/ 448362 h 693683"/>
                  <a:gd name="connsiteX26" fmla="*/ 469682 w 693826"/>
                  <a:gd name="connsiteY26" fmla="*/ 430404 h 693683"/>
                  <a:gd name="connsiteX27" fmla="*/ 487639 w 693826"/>
                  <a:gd name="connsiteY27" fmla="*/ 448362 h 693683"/>
                  <a:gd name="connsiteX28" fmla="*/ 487639 w 693826"/>
                  <a:gd name="connsiteY28" fmla="*/ 552600 h 693683"/>
                  <a:gd name="connsiteX29" fmla="*/ 565120 w 693826"/>
                  <a:gd name="connsiteY29" fmla="*/ 379108 h 693683"/>
                  <a:gd name="connsiteX30" fmla="*/ 565120 w 693826"/>
                  <a:gd name="connsiteY30" fmla="*/ 404506 h 693683"/>
                  <a:gd name="connsiteX31" fmla="*/ 552457 w 693826"/>
                  <a:gd name="connsiteY31" fmla="*/ 409728 h 693683"/>
                  <a:gd name="connsiteX32" fmla="*/ 539794 w 693826"/>
                  <a:gd name="connsiteY32" fmla="*/ 404506 h 693683"/>
                  <a:gd name="connsiteX33" fmla="*/ 507600 w 693826"/>
                  <a:gd name="connsiteY33" fmla="*/ 372311 h 693683"/>
                  <a:gd name="connsiteX34" fmla="*/ 475405 w 693826"/>
                  <a:gd name="connsiteY34" fmla="*/ 404506 h 693683"/>
                  <a:gd name="connsiteX35" fmla="*/ 462742 w 693826"/>
                  <a:gd name="connsiteY35" fmla="*/ 409728 h 693683"/>
                  <a:gd name="connsiteX36" fmla="*/ 450079 w 693826"/>
                  <a:gd name="connsiteY36" fmla="*/ 404506 h 693683"/>
                  <a:gd name="connsiteX37" fmla="*/ 450079 w 693826"/>
                  <a:gd name="connsiteY37" fmla="*/ 379108 h 693683"/>
                  <a:gd name="connsiteX38" fmla="*/ 482273 w 693826"/>
                  <a:gd name="connsiteY38" fmla="*/ 346913 h 693683"/>
                  <a:gd name="connsiteX39" fmla="*/ 450079 w 693826"/>
                  <a:gd name="connsiteY39" fmla="*/ 314719 h 693683"/>
                  <a:gd name="connsiteX40" fmla="*/ 450079 w 693826"/>
                  <a:gd name="connsiteY40" fmla="*/ 289321 h 693683"/>
                  <a:gd name="connsiteX41" fmla="*/ 475477 w 693826"/>
                  <a:gd name="connsiteY41" fmla="*/ 289321 h 693683"/>
                  <a:gd name="connsiteX42" fmla="*/ 507671 w 693826"/>
                  <a:gd name="connsiteY42" fmla="*/ 321515 h 693683"/>
                  <a:gd name="connsiteX43" fmla="*/ 539866 w 693826"/>
                  <a:gd name="connsiteY43" fmla="*/ 289321 h 693683"/>
                  <a:gd name="connsiteX44" fmla="*/ 565263 w 693826"/>
                  <a:gd name="connsiteY44" fmla="*/ 289321 h 693683"/>
                  <a:gd name="connsiteX45" fmla="*/ 565263 w 693826"/>
                  <a:gd name="connsiteY45" fmla="*/ 314719 h 693683"/>
                  <a:gd name="connsiteX46" fmla="*/ 533069 w 693826"/>
                  <a:gd name="connsiteY46" fmla="*/ 346913 h 693683"/>
                  <a:gd name="connsiteX47" fmla="*/ 565263 w 693826"/>
                  <a:gd name="connsiteY47" fmla="*/ 379108 h 693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693826" h="693683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684"/>
                      <a:pt x="346913" y="693684"/>
                    </a:cubicBezTo>
                    <a:cubicBezTo>
                      <a:pt x="538220" y="693684"/>
                      <a:pt x="693827" y="538077"/>
                      <a:pt x="693827" y="346842"/>
                    </a:cubicBezTo>
                    <a:cubicBezTo>
                      <a:pt x="693827" y="155607"/>
                      <a:pt x="538149" y="0"/>
                      <a:pt x="346842" y="0"/>
                    </a:cubicBezTo>
                    <a:close/>
                    <a:moveTo>
                      <a:pt x="487639" y="552457"/>
                    </a:moveTo>
                    <a:cubicBezTo>
                      <a:pt x="487639" y="558968"/>
                      <a:pt x="484062" y="565049"/>
                      <a:pt x="478338" y="568197"/>
                    </a:cubicBezTo>
                    <a:cubicBezTo>
                      <a:pt x="475620" y="569699"/>
                      <a:pt x="472686" y="570415"/>
                      <a:pt x="469682" y="570415"/>
                    </a:cubicBezTo>
                    <a:cubicBezTo>
                      <a:pt x="466319" y="570415"/>
                      <a:pt x="463028" y="569484"/>
                      <a:pt x="460095" y="567624"/>
                    </a:cubicBezTo>
                    <a:lnTo>
                      <a:pt x="275871" y="451152"/>
                    </a:lnTo>
                    <a:lnTo>
                      <a:pt x="166982" y="451152"/>
                    </a:lnTo>
                    <a:cubicBezTo>
                      <a:pt x="142943" y="451152"/>
                      <a:pt x="123341" y="431549"/>
                      <a:pt x="123341" y="407510"/>
                    </a:cubicBezTo>
                    <a:lnTo>
                      <a:pt x="123341" y="286245"/>
                    </a:lnTo>
                    <a:cubicBezTo>
                      <a:pt x="123341" y="262206"/>
                      <a:pt x="142943" y="242603"/>
                      <a:pt x="166982" y="242603"/>
                    </a:cubicBezTo>
                    <a:lnTo>
                      <a:pt x="275871" y="242603"/>
                    </a:lnTo>
                    <a:lnTo>
                      <a:pt x="460095" y="126131"/>
                    </a:lnTo>
                    <a:cubicBezTo>
                      <a:pt x="465604" y="122625"/>
                      <a:pt x="472615" y="122411"/>
                      <a:pt x="478338" y="125558"/>
                    </a:cubicBezTo>
                    <a:cubicBezTo>
                      <a:pt x="484062" y="128706"/>
                      <a:pt x="487639" y="134716"/>
                      <a:pt x="487639" y="141298"/>
                    </a:cubicBezTo>
                    <a:lnTo>
                      <a:pt x="487639" y="245537"/>
                    </a:lnTo>
                    <a:cubicBezTo>
                      <a:pt x="487639" y="255481"/>
                      <a:pt x="479626" y="263494"/>
                      <a:pt x="469682" y="263494"/>
                    </a:cubicBezTo>
                    <a:cubicBezTo>
                      <a:pt x="459737" y="263494"/>
                      <a:pt x="451724" y="255481"/>
                      <a:pt x="451724" y="245537"/>
                    </a:cubicBezTo>
                    <a:lnTo>
                      <a:pt x="451724" y="173922"/>
                    </a:lnTo>
                    <a:lnTo>
                      <a:pt x="298979" y="270505"/>
                    </a:lnTo>
                    <a:lnTo>
                      <a:pt x="298979" y="423393"/>
                    </a:lnTo>
                    <a:lnTo>
                      <a:pt x="451724" y="519976"/>
                    </a:lnTo>
                    <a:lnTo>
                      <a:pt x="451724" y="448362"/>
                    </a:lnTo>
                    <a:cubicBezTo>
                      <a:pt x="451724" y="438417"/>
                      <a:pt x="459737" y="430404"/>
                      <a:pt x="469682" y="430404"/>
                    </a:cubicBezTo>
                    <a:cubicBezTo>
                      <a:pt x="479626" y="430404"/>
                      <a:pt x="487639" y="438417"/>
                      <a:pt x="487639" y="448362"/>
                    </a:cubicBezTo>
                    <a:lnTo>
                      <a:pt x="487639" y="552600"/>
                    </a:lnTo>
                    <a:close/>
                    <a:moveTo>
                      <a:pt x="565120" y="379108"/>
                    </a:moveTo>
                    <a:cubicBezTo>
                      <a:pt x="572132" y="386119"/>
                      <a:pt x="572132" y="397494"/>
                      <a:pt x="565120" y="404506"/>
                    </a:cubicBezTo>
                    <a:cubicBezTo>
                      <a:pt x="561615" y="408011"/>
                      <a:pt x="557036" y="409728"/>
                      <a:pt x="552457" y="409728"/>
                    </a:cubicBezTo>
                    <a:cubicBezTo>
                      <a:pt x="547878" y="409728"/>
                      <a:pt x="543300" y="408011"/>
                      <a:pt x="539794" y="404506"/>
                    </a:cubicBezTo>
                    <a:lnTo>
                      <a:pt x="507600" y="372311"/>
                    </a:lnTo>
                    <a:lnTo>
                      <a:pt x="475405" y="404506"/>
                    </a:lnTo>
                    <a:cubicBezTo>
                      <a:pt x="471899" y="408011"/>
                      <a:pt x="467321" y="409728"/>
                      <a:pt x="462742" y="409728"/>
                    </a:cubicBezTo>
                    <a:cubicBezTo>
                      <a:pt x="458163" y="409728"/>
                      <a:pt x="453584" y="408011"/>
                      <a:pt x="450079" y="404506"/>
                    </a:cubicBezTo>
                    <a:cubicBezTo>
                      <a:pt x="443067" y="397494"/>
                      <a:pt x="443067" y="386119"/>
                      <a:pt x="450079" y="379108"/>
                    </a:cubicBezTo>
                    <a:lnTo>
                      <a:pt x="482273" y="346913"/>
                    </a:lnTo>
                    <a:lnTo>
                      <a:pt x="450079" y="314719"/>
                    </a:lnTo>
                    <a:cubicBezTo>
                      <a:pt x="443067" y="307708"/>
                      <a:pt x="443067" y="296332"/>
                      <a:pt x="450079" y="289321"/>
                    </a:cubicBezTo>
                    <a:cubicBezTo>
                      <a:pt x="457090" y="282310"/>
                      <a:pt x="468465" y="282310"/>
                      <a:pt x="475477" y="289321"/>
                    </a:cubicBezTo>
                    <a:lnTo>
                      <a:pt x="507671" y="321515"/>
                    </a:lnTo>
                    <a:lnTo>
                      <a:pt x="539866" y="289321"/>
                    </a:lnTo>
                    <a:cubicBezTo>
                      <a:pt x="546877" y="282310"/>
                      <a:pt x="558252" y="282310"/>
                      <a:pt x="565263" y="289321"/>
                    </a:cubicBezTo>
                    <a:cubicBezTo>
                      <a:pt x="572275" y="296332"/>
                      <a:pt x="572275" y="307708"/>
                      <a:pt x="565263" y="314719"/>
                    </a:cubicBezTo>
                    <a:lnTo>
                      <a:pt x="533069" y="346913"/>
                    </a:lnTo>
                    <a:lnTo>
                      <a:pt x="565263" y="379108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240" name="Forma Livre: Forma 239">
                <a:extLst>
                  <a:ext uri="{FF2B5EF4-FFF2-40B4-BE49-F238E27FC236}">
                    <a16:creationId xmlns:a16="http://schemas.microsoft.com/office/drawing/2014/main" id="{C7B1E0E5-D54D-4AD7-6E44-1E987F7A6D92}"/>
                  </a:ext>
                </a:extLst>
              </p:cNvPr>
              <p:cNvSpPr/>
              <p:nvPr/>
            </p:nvSpPr>
            <p:spPr>
              <a:xfrm>
                <a:off x="10426345" y="4835468"/>
                <a:ext cx="103880" cy="136790"/>
              </a:xfrm>
              <a:custGeom>
                <a:avLst/>
                <a:gdLst>
                  <a:gd name="connsiteX0" fmla="*/ 0 w 103880"/>
                  <a:gd name="connsiteY0" fmla="*/ 7798 h 136790"/>
                  <a:gd name="connsiteX1" fmla="*/ 0 w 103880"/>
                  <a:gd name="connsiteY1" fmla="*/ 129064 h 136790"/>
                  <a:gd name="connsiteX2" fmla="*/ 7727 w 103880"/>
                  <a:gd name="connsiteY2" fmla="*/ 136791 h 136790"/>
                  <a:gd name="connsiteX3" fmla="*/ 103881 w 103880"/>
                  <a:gd name="connsiteY3" fmla="*/ 136791 h 136790"/>
                  <a:gd name="connsiteX4" fmla="*/ 103881 w 103880"/>
                  <a:gd name="connsiteY4" fmla="*/ 0 h 136790"/>
                  <a:gd name="connsiteX5" fmla="*/ 7727 w 103880"/>
                  <a:gd name="connsiteY5" fmla="*/ 0 h 136790"/>
                  <a:gd name="connsiteX6" fmla="*/ 0 w 103880"/>
                  <a:gd name="connsiteY6" fmla="*/ 7727 h 136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3880" h="136790">
                    <a:moveTo>
                      <a:pt x="0" y="7798"/>
                    </a:moveTo>
                    <a:lnTo>
                      <a:pt x="0" y="129064"/>
                    </a:lnTo>
                    <a:cubicBezTo>
                      <a:pt x="0" y="133357"/>
                      <a:pt x="3506" y="136791"/>
                      <a:pt x="7727" y="136791"/>
                    </a:cubicBezTo>
                    <a:lnTo>
                      <a:pt x="103881" y="136791"/>
                    </a:lnTo>
                    <a:lnTo>
                      <a:pt x="103881" y="0"/>
                    </a:lnTo>
                    <a:lnTo>
                      <a:pt x="7727" y="0"/>
                    </a:lnTo>
                    <a:cubicBezTo>
                      <a:pt x="3434" y="0"/>
                      <a:pt x="0" y="3506"/>
                      <a:pt x="0" y="7727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241" name="Forma Livre: Forma 240">
                <a:extLst>
                  <a:ext uri="{FF2B5EF4-FFF2-40B4-BE49-F238E27FC236}">
                    <a16:creationId xmlns:a16="http://schemas.microsoft.com/office/drawing/2014/main" id="{4FB277B0-A238-B864-EE72-CAFB6811E28D}"/>
                  </a:ext>
                </a:extLst>
              </p:cNvPr>
              <p:cNvSpPr/>
              <p:nvPr/>
            </p:nvSpPr>
            <p:spPr>
              <a:xfrm>
                <a:off x="10390502" y="4680291"/>
                <a:ext cx="364298" cy="447073"/>
              </a:xfrm>
              <a:custGeom>
                <a:avLst/>
                <a:gdLst>
                  <a:gd name="connsiteX0" fmla="*/ 346341 w 364298"/>
                  <a:gd name="connsiteY0" fmla="*/ 307064 h 447073"/>
                  <a:gd name="connsiteX1" fmla="*/ 328384 w 364298"/>
                  <a:gd name="connsiteY1" fmla="*/ 325021 h 447073"/>
                  <a:gd name="connsiteX2" fmla="*/ 328384 w 364298"/>
                  <a:gd name="connsiteY2" fmla="*/ 396636 h 447073"/>
                  <a:gd name="connsiteX3" fmla="*/ 175639 w 364298"/>
                  <a:gd name="connsiteY3" fmla="*/ 300052 h 447073"/>
                  <a:gd name="connsiteX4" fmla="*/ 175639 w 364298"/>
                  <a:gd name="connsiteY4" fmla="*/ 147164 h 447073"/>
                  <a:gd name="connsiteX5" fmla="*/ 328384 w 364298"/>
                  <a:gd name="connsiteY5" fmla="*/ 50581 h 447073"/>
                  <a:gd name="connsiteX6" fmla="*/ 328384 w 364298"/>
                  <a:gd name="connsiteY6" fmla="*/ 122196 h 447073"/>
                  <a:gd name="connsiteX7" fmla="*/ 346341 w 364298"/>
                  <a:gd name="connsiteY7" fmla="*/ 140153 h 447073"/>
                  <a:gd name="connsiteX8" fmla="*/ 364298 w 364298"/>
                  <a:gd name="connsiteY8" fmla="*/ 122196 h 447073"/>
                  <a:gd name="connsiteX9" fmla="*/ 364298 w 364298"/>
                  <a:gd name="connsiteY9" fmla="*/ 17957 h 447073"/>
                  <a:gd name="connsiteX10" fmla="*/ 354998 w 364298"/>
                  <a:gd name="connsiteY10" fmla="*/ 2218 h 447073"/>
                  <a:gd name="connsiteX11" fmla="*/ 336754 w 364298"/>
                  <a:gd name="connsiteY11" fmla="*/ 2790 h 447073"/>
                  <a:gd name="connsiteX12" fmla="*/ 152530 w 364298"/>
                  <a:gd name="connsiteY12" fmla="*/ 119262 h 447073"/>
                  <a:gd name="connsiteX13" fmla="*/ 43641 w 364298"/>
                  <a:gd name="connsiteY13" fmla="*/ 119262 h 447073"/>
                  <a:gd name="connsiteX14" fmla="*/ 0 w 364298"/>
                  <a:gd name="connsiteY14" fmla="*/ 162904 h 447073"/>
                  <a:gd name="connsiteX15" fmla="*/ 0 w 364298"/>
                  <a:gd name="connsiteY15" fmla="*/ 284170 h 447073"/>
                  <a:gd name="connsiteX16" fmla="*/ 43641 w 364298"/>
                  <a:gd name="connsiteY16" fmla="*/ 327811 h 447073"/>
                  <a:gd name="connsiteX17" fmla="*/ 152530 w 364298"/>
                  <a:gd name="connsiteY17" fmla="*/ 327811 h 447073"/>
                  <a:gd name="connsiteX18" fmla="*/ 336754 w 364298"/>
                  <a:gd name="connsiteY18" fmla="*/ 444283 h 447073"/>
                  <a:gd name="connsiteX19" fmla="*/ 346341 w 364298"/>
                  <a:gd name="connsiteY19" fmla="*/ 447074 h 447073"/>
                  <a:gd name="connsiteX20" fmla="*/ 354998 w 364298"/>
                  <a:gd name="connsiteY20" fmla="*/ 444856 h 447073"/>
                  <a:gd name="connsiteX21" fmla="*/ 364298 w 364298"/>
                  <a:gd name="connsiteY21" fmla="*/ 429116 h 447073"/>
                  <a:gd name="connsiteX22" fmla="*/ 364298 w 364298"/>
                  <a:gd name="connsiteY22" fmla="*/ 324878 h 447073"/>
                  <a:gd name="connsiteX23" fmla="*/ 346341 w 364298"/>
                  <a:gd name="connsiteY23" fmla="*/ 306920 h 447073"/>
                  <a:gd name="connsiteX24" fmla="*/ 139796 w 364298"/>
                  <a:gd name="connsiteY24" fmla="*/ 292039 h 447073"/>
                  <a:gd name="connsiteX25" fmla="*/ 43641 w 364298"/>
                  <a:gd name="connsiteY25" fmla="*/ 292039 h 447073"/>
                  <a:gd name="connsiteX26" fmla="*/ 35915 w 364298"/>
                  <a:gd name="connsiteY26" fmla="*/ 284313 h 447073"/>
                  <a:gd name="connsiteX27" fmla="*/ 35915 w 364298"/>
                  <a:gd name="connsiteY27" fmla="*/ 163047 h 447073"/>
                  <a:gd name="connsiteX28" fmla="*/ 43641 w 364298"/>
                  <a:gd name="connsiteY28" fmla="*/ 155320 h 447073"/>
                  <a:gd name="connsiteX29" fmla="*/ 139796 w 364298"/>
                  <a:gd name="connsiteY29" fmla="*/ 155320 h 447073"/>
                  <a:gd name="connsiteX30" fmla="*/ 139796 w 364298"/>
                  <a:gd name="connsiteY30" fmla="*/ 292111 h 4470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64298" h="447073">
                    <a:moveTo>
                      <a:pt x="346341" y="307064"/>
                    </a:moveTo>
                    <a:cubicBezTo>
                      <a:pt x="336396" y="307064"/>
                      <a:pt x="328384" y="315076"/>
                      <a:pt x="328384" y="325021"/>
                    </a:cubicBezTo>
                    <a:lnTo>
                      <a:pt x="328384" y="396636"/>
                    </a:lnTo>
                    <a:lnTo>
                      <a:pt x="175639" y="300052"/>
                    </a:lnTo>
                    <a:lnTo>
                      <a:pt x="175639" y="147164"/>
                    </a:lnTo>
                    <a:lnTo>
                      <a:pt x="328384" y="50581"/>
                    </a:lnTo>
                    <a:lnTo>
                      <a:pt x="328384" y="122196"/>
                    </a:lnTo>
                    <a:cubicBezTo>
                      <a:pt x="328384" y="132140"/>
                      <a:pt x="336396" y="140153"/>
                      <a:pt x="346341" y="140153"/>
                    </a:cubicBezTo>
                    <a:cubicBezTo>
                      <a:pt x="356285" y="140153"/>
                      <a:pt x="364298" y="132140"/>
                      <a:pt x="364298" y="122196"/>
                    </a:cubicBezTo>
                    <a:lnTo>
                      <a:pt x="364298" y="17957"/>
                    </a:lnTo>
                    <a:cubicBezTo>
                      <a:pt x="364298" y="11447"/>
                      <a:pt x="360721" y="5366"/>
                      <a:pt x="354998" y="2218"/>
                    </a:cubicBezTo>
                    <a:cubicBezTo>
                      <a:pt x="349274" y="-930"/>
                      <a:pt x="342263" y="-716"/>
                      <a:pt x="336754" y="2790"/>
                    </a:cubicBezTo>
                    <a:lnTo>
                      <a:pt x="152530" y="119262"/>
                    </a:lnTo>
                    <a:lnTo>
                      <a:pt x="43641" y="119262"/>
                    </a:lnTo>
                    <a:cubicBezTo>
                      <a:pt x="19603" y="119262"/>
                      <a:pt x="0" y="138865"/>
                      <a:pt x="0" y="162904"/>
                    </a:cubicBezTo>
                    <a:lnTo>
                      <a:pt x="0" y="284170"/>
                    </a:lnTo>
                    <a:cubicBezTo>
                      <a:pt x="0" y="308208"/>
                      <a:pt x="19603" y="327811"/>
                      <a:pt x="43641" y="327811"/>
                    </a:cubicBezTo>
                    <a:lnTo>
                      <a:pt x="152530" y="327811"/>
                    </a:lnTo>
                    <a:lnTo>
                      <a:pt x="336754" y="444283"/>
                    </a:lnTo>
                    <a:cubicBezTo>
                      <a:pt x="339687" y="446144"/>
                      <a:pt x="342978" y="447074"/>
                      <a:pt x="346341" y="447074"/>
                    </a:cubicBezTo>
                    <a:cubicBezTo>
                      <a:pt x="349346" y="447074"/>
                      <a:pt x="352279" y="446358"/>
                      <a:pt x="354998" y="444856"/>
                    </a:cubicBezTo>
                    <a:cubicBezTo>
                      <a:pt x="360721" y="441708"/>
                      <a:pt x="364298" y="435698"/>
                      <a:pt x="364298" y="429116"/>
                    </a:cubicBezTo>
                    <a:lnTo>
                      <a:pt x="364298" y="324878"/>
                    </a:lnTo>
                    <a:cubicBezTo>
                      <a:pt x="364298" y="314933"/>
                      <a:pt x="356285" y="306920"/>
                      <a:pt x="346341" y="306920"/>
                    </a:cubicBezTo>
                    <a:close/>
                    <a:moveTo>
                      <a:pt x="139796" y="292039"/>
                    </a:moveTo>
                    <a:lnTo>
                      <a:pt x="43641" y="292039"/>
                    </a:lnTo>
                    <a:cubicBezTo>
                      <a:pt x="39349" y="292039"/>
                      <a:pt x="35915" y="288534"/>
                      <a:pt x="35915" y="284313"/>
                    </a:cubicBezTo>
                    <a:lnTo>
                      <a:pt x="35915" y="163047"/>
                    </a:lnTo>
                    <a:cubicBezTo>
                      <a:pt x="35915" y="158754"/>
                      <a:pt x="39420" y="155320"/>
                      <a:pt x="43641" y="155320"/>
                    </a:cubicBezTo>
                    <a:lnTo>
                      <a:pt x="139796" y="155320"/>
                    </a:lnTo>
                    <a:lnTo>
                      <a:pt x="139796" y="292111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242" name="Forma Livre: Forma 241">
                <a:extLst>
                  <a:ext uri="{FF2B5EF4-FFF2-40B4-BE49-F238E27FC236}">
                    <a16:creationId xmlns:a16="http://schemas.microsoft.com/office/drawing/2014/main" id="{D225F10A-E8F3-B9BE-93A0-508A2776DB94}"/>
                  </a:ext>
                </a:extLst>
              </p:cNvPr>
              <p:cNvSpPr/>
              <p:nvPr/>
            </p:nvSpPr>
            <p:spPr>
              <a:xfrm>
                <a:off x="10711838" y="4841084"/>
                <a:ext cx="125558" cy="125665"/>
              </a:xfrm>
              <a:custGeom>
                <a:avLst/>
                <a:gdLst>
                  <a:gd name="connsiteX0" fmla="*/ 120443 w 125558"/>
                  <a:gd name="connsiteY0" fmla="*/ 5258 h 125665"/>
                  <a:gd name="connsiteX1" fmla="*/ 95045 w 125558"/>
                  <a:gd name="connsiteY1" fmla="*/ 5258 h 125665"/>
                  <a:gd name="connsiteX2" fmla="*/ 62851 w 125558"/>
                  <a:gd name="connsiteY2" fmla="*/ 37453 h 125665"/>
                  <a:gd name="connsiteX3" fmla="*/ 30656 w 125558"/>
                  <a:gd name="connsiteY3" fmla="*/ 5258 h 125665"/>
                  <a:gd name="connsiteX4" fmla="*/ 5258 w 125558"/>
                  <a:gd name="connsiteY4" fmla="*/ 5258 h 125665"/>
                  <a:gd name="connsiteX5" fmla="*/ 5258 w 125558"/>
                  <a:gd name="connsiteY5" fmla="*/ 30656 h 125665"/>
                  <a:gd name="connsiteX6" fmla="*/ 37453 w 125558"/>
                  <a:gd name="connsiteY6" fmla="*/ 62851 h 125665"/>
                  <a:gd name="connsiteX7" fmla="*/ 5258 w 125558"/>
                  <a:gd name="connsiteY7" fmla="*/ 95045 h 125665"/>
                  <a:gd name="connsiteX8" fmla="*/ 5258 w 125558"/>
                  <a:gd name="connsiteY8" fmla="*/ 120443 h 125665"/>
                  <a:gd name="connsiteX9" fmla="*/ 17922 w 125558"/>
                  <a:gd name="connsiteY9" fmla="*/ 125666 h 125665"/>
                  <a:gd name="connsiteX10" fmla="*/ 30585 w 125558"/>
                  <a:gd name="connsiteY10" fmla="*/ 120443 h 125665"/>
                  <a:gd name="connsiteX11" fmla="*/ 62779 w 125558"/>
                  <a:gd name="connsiteY11" fmla="*/ 88249 h 125665"/>
                  <a:gd name="connsiteX12" fmla="*/ 94974 w 125558"/>
                  <a:gd name="connsiteY12" fmla="*/ 120443 h 125665"/>
                  <a:gd name="connsiteX13" fmla="*/ 107637 w 125558"/>
                  <a:gd name="connsiteY13" fmla="*/ 125666 h 125665"/>
                  <a:gd name="connsiteX14" fmla="*/ 120300 w 125558"/>
                  <a:gd name="connsiteY14" fmla="*/ 120443 h 125665"/>
                  <a:gd name="connsiteX15" fmla="*/ 120300 w 125558"/>
                  <a:gd name="connsiteY15" fmla="*/ 95045 h 125665"/>
                  <a:gd name="connsiteX16" fmla="*/ 88106 w 125558"/>
                  <a:gd name="connsiteY16" fmla="*/ 62851 h 125665"/>
                  <a:gd name="connsiteX17" fmla="*/ 120300 w 125558"/>
                  <a:gd name="connsiteY17" fmla="*/ 30656 h 125665"/>
                  <a:gd name="connsiteX18" fmla="*/ 120300 w 125558"/>
                  <a:gd name="connsiteY18" fmla="*/ 5258 h 125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25558" h="125665">
                    <a:moveTo>
                      <a:pt x="120443" y="5258"/>
                    </a:moveTo>
                    <a:cubicBezTo>
                      <a:pt x="113432" y="-1753"/>
                      <a:pt x="102056" y="-1753"/>
                      <a:pt x="95045" y="5258"/>
                    </a:cubicBezTo>
                    <a:lnTo>
                      <a:pt x="62851" y="37453"/>
                    </a:lnTo>
                    <a:lnTo>
                      <a:pt x="30656" y="5258"/>
                    </a:lnTo>
                    <a:cubicBezTo>
                      <a:pt x="23645" y="-1753"/>
                      <a:pt x="12270" y="-1753"/>
                      <a:pt x="5258" y="5258"/>
                    </a:cubicBezTo>
                    <a:cubicBezTo>
                      <a:pt x="-1753" y="12270"/>
                      <a:pt x="-1753" y="23645"/>
                      <a:pt x="5258" y="30656"/>
                    </a:cubicBezTo>
                    <a:lnTo>
                      <a:pt x="37453" y="62851"/>
                    </a:lnTo>
                    <a:lnTo>
                      <a:pt x="5258" y="95045"/>
                    </a:lnTo>
                    <a:cubicBezTo>
                      <a:pt x="-1753" y="102056"/>
                      <a:pt x="-1753" y="113432"/>
                      <a:pt x="5258" y="120443"/>
                    </a:cubicBezTo>
                    <a:cubicBezTo>
                      <a:pt x="8764" y="123949"/>
                      <a:pt x="13343" y="125666"/>
                      <a:pt x="17922" y="125666"/>
                    </a:cubicBezTo>
                    <a:cubicBezTo>
                      <a:pt x="22500" y="125666"/>
                      <a:pt x="27079" y="123949"/>
                      <a:pt x="30585" y="120443"/>
                    </a:cubicBezTo>
                    <a:lnTo>
                      <a:pt x="62779" y="88249"/>
                    </a:lnTo>
                    <a:lnTo>
                      <a:pt x="94974" y="120443"/>
                    </a:lnTo>
                    <a:cubicBezTo>
                      <a:pt x="98479" y="123949"/>
                      <a:pt x="103058" y="125666"/>
                      <a:pt x="107637" y="125666"/>
                    </a:cubicBezTo>
                    <a:cubicBezTo>
                      <a:pt x="112216" y="125666"/>
                      <a:pt x="116794" y="123949"/>
                      <a:pt x="120300" y="120443"/>
                    </a:cubicBezTo>
                    <a:cubicBezTo>
                      <a:pt x="127311" y="113432"/>
                      <a:pt x="127311" y="102056"/>
                      <a:pt x="120300" y="95045"/>
                    </a:cubicBezTo>
                    <a:lnTo>
                      <a:pt x="88106" y="62851"/>
                    </a:lnTo>
                    <a:lnTo>
                      <a:pt x="120300" y="30656"/>
                    </a:lnTo>
                    <a:cubicBezTo>
                      <a:pt x="127311" y="23645"/>
                      <a:pt x="127311" y="12270"/>
                      <a:pt x="120300" y="5258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243" name="Forma Livre: Forma 242">
                <a:extLst>
                  <a:ext uri="{FF2B5EF4-FFF2-40B4-BE49-F238E27FC236}">
                    <a16:creationId xmlns:a16="http://schemas.microsoft.com/office/drawing/2014/main" id="{63029A74-28D6-344A-8541-2E3B5646C3F8}"/>
                  </a:ext>
                </a:extLst>
              </p:cNvPr>
              <p:cNvSpPr/>
              <p:nvPr/>
            </p:nvSpPr>
            <p:spPr>
              <a:xfrm>
                <a:off x="10231247" y="4521179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598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757 h 765513"/>
                  <a:gd name="connsiteX9" fmla="*/ 382757 w 765513"/>
                  <a:gd name="connsiteY9" fmla="*/ 729598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598"/>
                    </a:moveTo>
                    <a:cubicBezTo>
                      <a:pt x="191450" y="729598"/>
                      <a:pt x="35843" y="573992"/>
                      <a:pt x="35843" y="382757"/>
                    </a:cubicBezTo>
                    <a:cubicBezTo>
                      <a:pt x="35843" y="191521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757"/>
                    </a:cubicBezTo>
                    <a:cubicBezTo>
                      <a:pt x="729670" y="573992"/>
                      <a:pt x="574063" y="729598"/>
                      <a:pt x="382757" y="7295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</p:grpSp>
      <p:sp>
        <p:nvSpPr>
          <p:cNvPr id="250" name="Retângulo 249">
            <a:extLst>
              <a:ext uri="{FF2B5EF4-FFF2-40B4-BE49-F238E27FC236}">
                <a16:creationId xmlns:a16="http://schemas.microsoft.com/office/drawing/2014/main" id="{F307AC83-D775-7271-D961-30E844037AD2}"/>
              </a:ext>
            </a:extLst>
          </p:cNvPr>
          <p:cNvSpPr/>
          <p:nvPr/>
        </p:nvSpPr>
        <p:spPr>
          <a:xfrm>
            <a:off x="-1" y="0"/>
            <a:ext cx="12192000" cy="546365"/>
          </a:xfrm>
          <a:prstGeom prst="rect">
            <a:avLst/>
          </a:prstGeom>
          <a:solidFill>
            <a:srgbClr val="2D29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1" name="CaixaDeTexto 250">
            <a:extLst>
              <a:ext uri="{FF2B5EF4-FFF2-40B4-BE49-F238E27FC236}">
                <a16:creationId xmlns:a16="http://schemas.microsoft.com/office/drawing/2014/main" id="{C502DCFE-3DB6-91AC-1F5D-FB58A0F06813}"/>
              </a:ext>
            </a:extLst>
          </p:cNvPr>
          <p:cNvSpPr txBox="1"/>
          <p:nvPr/>
        </p:nvSpPr>
        <p:spPr>
          <a:xfrm>
            <a:off x="281940" y="105393"/>
            <a:ext cx="11065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bg1"/>
                </a:solidFill>
                <a:latin typeface="Montserrat" panose="00000500000000000000" pitchFamily="50" charset="0"/>
                <a:cs typeface="Arial" panose="020B0604020202020204" pitchFamily="34" charset="0"/>
              </a:rPr>
              <a:t>ÍCONES  | </a:t>
            </a:r>
            <a:r>
              <a:rPr lang="pt-BR" sz="1600" dirty="0">
                <a:solidFill>
                  <a:schemeClr val="bg1"/>
                </a:solidFill>
                <a:latin typeface="Montserrat" panose="00000500000000000000" pitchFamily="50" charset="0"/>
                <a:cs typeface="Arial" panose="020B0604020202020204" pitchFamily="34" charset="0"/>
              </a:rPr>
              <a:t> FEATURES E FUNÇÕES</a:t>
            </a:r>
          </a:p>
        </p:txBody>
      </p:sp>
      <p:cxnSp>
        <p:nvCxnSpPr>
          <p:cNvPr id="252" name="Conector reto 251">
            <a:extLst>
              <a:ext uri="{FF2B5EF4-FFF2-40B4-BE49-F238E27FC236}">
                <a16:creationId xmlns:a16="http://schemas.microsoft.com/office/drawing/2014/main" id="{62390644-8B42-0E62-BE05-A4F88B1536A0}"/>
              </a:ext>
            </a:extLst>
          </p:cNvPr>
          <p:cNvCxnSpPr/>
          <p:nvPr/>
        </p:nvCxnSpPr>
        <p:spPr>
          <a:xfrm>
            <a:off x="367193" y="547168"/>
            <a:ext cx="1072923" cy="0"/>
          </a:xfrm>
          <a:prstGeom prst="line">
            <a:avLst/>
          </a:prstGeom>
          <a:ln w="38100">
            <a:solidFill>
              <a:srgbClr val="E0E6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3" name="Gráfico 252">
            <a:extLst>
              <a:ext uri="{FF2B5EF4-FFF2-40B4-BE49-F238E27FC236}">
                <a16:creationId xmlns:a16="http://schemas.microsoft.com/office/drawing/2014/main" id="{4B89B68D-FCBA-1880-749E-3680464706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19495" y="105393"/>
            <a:ext cx="655125" cy="243078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882FE894-3F23-333B-9F3D-E0720AE2EFC0}"/>
              </a:ext>
            </a:extLst>
          </p:cNvPr>
          <p:cNvSpPr txBox="1"/>
          <p:nvPr/>
        </p:nvSpPr>
        <p:spPr>
          <a:xfrm>
            <a:off x="9617574" y="6190406"/>
            <a:ext cx="18605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400" dirty="0">
                <a:solidFill>
                  <a:schemeClr val="bg1"/>
                </a:solidFill>
                <a:latin typeface="Montserrat" panose="00000500000000000000" pitchFamily="50" charset="0"/>
              </a:rPr>
              <a:t>* Ícones editáveis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9C8BF31-2B45-81A2-E483-90092F2C299C}"/>
              </a:ext>
            </a:extLst>
          </p:cNvPr>
          <p:cNvSpPr txBox="1"/>
          <p:nvPr/>
        </p:nvSpPr>
        <p:spPr>
          <a:xfrm>
            <a:off x="357888" y="1905297"/>
            <a:ext cx="3128385" cy="30469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dirty="0">
                <a:solidFill>
                  <a:schemeClr val="bg1"/>
                </a:solidFill>
                <a:latin typeface="Montserrat"/>
              </a:rPr>
              <a:t>Os ícones WAAW comunicam </a:t>
            </a:r>
            <a:r>
              <a:rPr lang="pt-BR" sz="1200" dirty="0" err="1">
                <a:solidFill>
                  <a:schemeClr val="bg1"/>
                </a:solidFill>
                <a:latin typeface="Montserrat"/>
              </a:rPr>
              <a:t>features</a:t>
            </a:r>
            <a:r>
              <a:rPr lang="pt-BR" sz="1200" dirty="0">
                <a:solidFill>
                  <a:schemeClr val="bg1"/>
                </a:solidFill>
                <a:latin typeface="Montserrat"/>
              </a:rPr>
              <a:t> e funções específicas dos produtos. </a:t>
            </a:r>
          </a:p>
          <a:p>
            <a:endParaRPr lang="pt-BR" sz="1200" dirty="0">
              <a:solidFill>
                <a:schemeClr val="bg1"/>
              </a:solidFill>
              <a:latin typeface="Montserrat"/>
            </a:endParaRPr>
          </a:p>
          <a:p>
            <a:r>
              <a:rPr lang="pt-BR" sz="1200" dirty="0">
                <a:solidFill>
                  <a:schemeClr val="bg1"/>
                </a:solidFill>
                <a:latin typeface="Montserrat"/>
              </a:rPr>
              <a:t>O estilo é de formas gráficas simples com linhas retas e bordas levemente arredondadas. Os signos visuais estão inseridos dentro de um elemento circular, que favorece a consistência de aplicação e a conexão com as formas arredondadas do logo principal.</a:t>
            </a:r>
          </a:p>
          <a:p>
            <a:endParaRPr lang="pt-BR" sz="1200" dirty="0">
              <a:solidFill>
                <a:schemeClr val="bg1"/>
              </a:solidFill>
              <a:latin typeface="Montserrat"/>
            </a:endParaRPr>
          </a:p>
          <a:p>
            <a:r>
              <a:rPr lang="pt-BR" sz="1200" dirty="0">
                <a:solidFill>
                  <a:schemeClr val="bg1"/>
                </a:solidFill>
                <a:latin typeface="Montserrat"/>
              </a:rPr>
              <a:t>Os ícones podem ser aplicados em fundos claros ou escuros como mostrado a seguir.</a:t>
            </a:r>
            <a:endParaRPr lang="pt-BR" sz="1200" b="1" dirty="0">
              <a:solidFill>
                <a:schemeClr val="bg1"/>
              </a:solidFill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996025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0CAB6782-7573-2CDE-4343-DBABFA2061A4}"/>
              </a:ext>
            </a:extLst>
          </p:cNvPr>
          <p:cNvSpPr>
            <a:spLocks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D39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BEE85372-693D-4F86-7051-470E8FDC417A}"/>
              </a:ext>
            </a:extLst>
          </p:cNvPr>
          <p:cNvSpPr/>
          <p:nvPr/>
        </p:nvSpPr>
        <p:spPr>
          <a:xfrm>
            <a:off x="-1" y="0"/>
            <a:ext cx="12192000" cy="546365"/>
          </a:xfrm>
          <a:prstGeom prst="rect">
            <a:avLst/>
          </a:prstGeom>
          <a:solidFill>
            <a:srgbClr val="2D29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534FB11-AB39-DBA8-4666-7136FEE09090}"/>
              </a:ext>
            </a:extLst>
          </p:cNvPr>
          <p:cNvSpPr txBox="1"/>
          <p:nvPr/>
        </p:nvSpPr>
        <p:spPr>
          <a:xfrm>
            <a:off x="281940" y="105393"/>
            <a:ext cx="11065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bg1"/>
                </a:solidFill>
                <a:latin typeface="Montserrat" panose="00000500000000000000" pitchFamily="50" charset="0"/>
                <a:cs typeface="Arial" panose="020B0604020202020204" pitchFamily="34" charset="0"/>
              </a:rPr>
              <a:t>ÍCONES  | </a:t>
            </a:r>
            <a:r>
              <a:rPr lang="pt-BR" sz="1600" dirty="0">
                <a:solidFill>
                  <a:schemeClr val="bg1"/>
                </a:solidFill>
                <a:latin typeface="Montserrat" panose="00000500000000000000" pitchFamily="50" charset="0"/>
                <a:cs typeface="Arial" panose="020B0604020202020204" pitchFamily="34" charset="0"/>
              </a:rPr>
              <a:t> SIGNIFICADOS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A6E8346E-EA26-F634-D422-285D084DEE5C}"/>
              </a:ext>
            </a:extLst>
          </p:cNvPr>
          <p:cNvCxnSpPr/>
          <p:nvPr/>
        </p:nvCxnSpPr>
        <p:spPr>
          <a:xfrm>
            <a:off x="367193" y="547168"/>
            <a:ext cx="1072923" cy="0"/>
          </a:xfrm>
          <a:prstGeom prst="line">
            <a:avLst/>
          </a:prstGeom>
          <a:ln w="38100">
            <a:solidFill>
              <a:srgbClr val="E0E6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áfico 5">
            <a:extLst>
              <a:ext uri="{FF2B5EF4-FFF2-40B4-BE49-F238E27FC236}">
                <a16:creationId xmlns:a16="http://schemas.microsoft.com/office/drawing/2014/main" id="{CCF578EC-3BFA-75A6-BCD1-C48D0C6FA1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19495" y="105393"/>
            <a:ext cx="655125" cy="243078"/>
          </a:xfrm>
          <a:prstGeom prst="rect">
            <a:avLst/>
          </a:prstGeom>
        </p:spPr>
      </p:pic>
      <p:grpSp>
        <p:nvGrpSpPr>
          <p:cNvPr id="3" name="Agrupar 2">
            <a:extLst>
              <a:ext uri="{FF2B5EF4-FFF2-40B4-BE49-F238E27FC236}">
                <a16:creationId xmlns:a16="http://schemas.microsoft.com/office/drawing/2014/main" id="{7C6A5123-EDD8-615E-90D1-B78C57FED8DA}"/>
              </a:ext>
            </a:extLst>
          </p:cNvPr>
          <p:cNvGrpSpPr/>
          <p:nvPr/>
        </p:nvGrpSpPr>
        <p:grpSpPr>
          <a:xfrm>
            <a:off x="696776" y="1376590"/>
            <a:ext cx="10798448" cy="4104820"/>
            <a:chOff x="790741" y="1412309"/>
            <a:chExt cx="10610517" cy="4033382"/>
          </a:xfrm>
        </p:grpSpPr>
        <p:grpSp>
          <p:nvGrpSpPr>
            <p:cNvPr id="7" name="Gráfico 47">
              <a:extLst>
                <a:ext uri="{FF2B5EF4-FFF2-40B4-BE49-F238E27FC236}">
                  <a16:creationId xmlns:a16="http://schemas.microsoft.com/office/drawing/2014/main" id="{17DD28B1-E7B7-DA70-9732-ED8AB6792D08}"/>
                </a:ext>
              </a:extLst>
            </p:cNvPr>
            <p:cNvGrpSpPr/>
            <p:nvPr/>
          </p:nvGrpSpPr>
          <p:grpSpPr>
            <a:xfrm>
              <a:off x="6292421" y="4670748"/>
              <a:ext cx="765513" cy="765513"/>
              <a:chOff x="9819098" y="331484"/>
              <a:chExt cx="1019175" cy="1019175"/>
            </a:xfrm>
          </p:grpSpPr>
          <p:sp>
            <p:nvSpPr>
              <p:cNvPr id="185" name="Forma Livre: Forma 184">
                <a:extLst>
                  <a:ext uri="{FF2B5EF4-FFF2-40B4-BE49-F238E27FC236}">
                    <a16:creationId xmlns:a16="http://schemas.microsoft.com/office/drawing/2014/main" id="{5E6220DD-8D01-0449-9A41-EF5606C262B4}"/>
                  </a:ext>
                </a:extLst>
              </p:cNvPr>
              <p:cNvSpPr/>
              <p:nvPr/>
            </p:nvSpPr>
            <p:spPr>
              <a:xfrm>
                <a:off x="9819098" y="331484"/>
                <a:ext cx="1019175" cy="1019175"/>
              </a:xfrm>
              <a:custGeom>
                <a:avLst/>
                <a:gdLst>
                  <a:gd name="connsiteX0" fmla="*/ 509588 w 1019175"/>
                  <a:gd name="connsiteY0" fmla="*/ 0 h 1019175"/>
                  <a:gd name="connsiteX1" fmla="*/ 0 w 1019175"/>
                  <a:gd name="connsiteY1" fmla="*/ 509588 h 1019175"/>
                  <a:gd name="connsiteX2" fmla="*/ 509588 w 1019175"/>
                  <a:gd name="connsiteY2" fmla="*/ 1019175 h 1019175"/>
                  <a:gd name="connsiteX3" fmla="*/ 1019175 w 1019175"/>
                  <a:gd name="connsiteY3" fmla="*/ 509588 h 1019175"/>
                  <a:gd name="connsiteX4" fmla="*/ 509588 w 1019175"/>
                  <a:gd name="connsiteY4" fmla="*/ 0 h 1019175"/>
                  <a:gd name="connsiteX5" fmla="*/ 509588 w 1019175"/>
                  <a:gd name="connsiteY5" fmla="*/ 971455 h 1019175"/>
                  <a:gd name="connsiteX6" fmla="*/ 47720 w 1019175"/>
                  <a:gd name="connsiteY6" fmla="*/ 509588 h 1019175"/>
                  <a:gd name="connsiteX7" fmla="*/ 509588 w 1019175"/>
                  <a:gd name="connsiteY7" fmla="*/ 47816 h 1019175"/>
                  <a:gd name="connsiteX8" fmla="*/ 971455 w 1019175"/>
                  <a:gd name="connsiteY8" fmla="*/ 509683 h 1019175"/>
                  <a:gd name="connsiteX9" fmla="*/ 509588 w 1019175"/>
                  <a:gd name="connsiteY9" fmla="*/ 971550 h 1019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019175" h="1019175">
                    <a:moveTo>
                      <a:pt x="509588" y="0"/>
                    </a:moveTo>
                    <a:cubicBezTo>
                      <a:pt x="228600" y="0"/>
                      <a:pt x="0" y="228600"/>
                      <a:pt x="0" y="509588"/>
                    </a:cubicBezTo>
                    <a:cubicBezTo>
                      <a:pt x="0" y="790575"/>
                      <a:pt x="228600" y="1019175"/>
                      <a:pt x="509588" y="1019175"/>
                    </a:cubicBezTo>
                    <a:cubicBezTo>
                      <a:pt x="790575" y="1019175"/>
                      <a:pt x="1019175" y="790575"/>
                      <a:pt x="1019175" y="509588"/>
                    </a:cubicBezTo>
                    <a:cubicBezTo>
                      <a:pt x="1019175" y="228600"/>
                      <a:pt x="790575" y="0"/>
                      <a:pt x="509588" y="0"/>
                    </a:cubicBezTo>
                    <a:close/>
                    <a:moveTo>
                      <a:pt x="509588" y="971455"/>
                    </a:moveTo>
                    <a:cubicBezTo>
                      <a:pt x="254889" y="971455"/>
                      <a:pt x="47720" y="764286"/>
                      <a:pt x="47720" y="509588"/>
                    </a:cubicBezTo>
                    <a:cubicBezTo>
                      <a:pt x="47720" y="254889"/>
                      <a:pt x="254984" y="47816"/>
                      <a:pt x="509588" y="47816"/>
                    </a:cubicBezTo>
                    <a:cubicBezTo>
                      <a:pt x="764191" y="47816"/>
                      <a:pt x="971455" y="254984"/>
                      <a:pt x="971455" y="509683"/>
                    </a:cubicBezTo>
                    <a:cubicBezTo>
                      <a:pt x="971455" y="764381"/>
                      <a:pt x="764286" y="971550"/>
                      <a:pt x="509588" y="97155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86" name="Forma Livre: Forma 185">
                <a:extLst>
                  <a:ext uri="{FF2B5EF4-FFF2-40B4-BE49-F238E27FC236}">
                    <a16:creationId xmlns:a16="http://schemas.microsoft.com/office/drawing/2014/main" id="{B08E7583-CF2C-B604-63A8-96F209B54A41}"/>
                  </a:ext>
                </a:extLst>
              </p:cNvPr>
              <p:cNvSpPr/>
              <p:nvPr/>
            </p:nvSpPr>
            <p:spPr>
              <a:xfrm>
                <a:off x="10387550" y="543499"/>
                <a:ext cx="221503" cy="572748"/>
              </a:xfrm>
              <a:custGeom>
                <a:avLst/>
                <a:gdLst>
                  <a:gd name="connsiteX0" fmla="*/ 14859 w 221503"/>
                  <a:gd name="connsiteY0" fmla="*/ 1820 h 572748"/>
                  <a:gd name="connsiteX1" fmla="*/ 40862 w 221503"/>
                  <a:gd name="connsiteY1" fmla="*/ 6964 h 572748"/>
                  <a:gd name="connsiteX2" fmla="*/ 214503 w 221503"/>
                  <a:gd name="connsiteY2" fmla="*/ 180605 h 572748"/>
                  <a:gd name="connsiteX3" fmla="*/ 214503 w 221503"/>
                  <a:gd name="connsiteY3" fmla="*/ 214418 h 572748"/>
                  <a:gd name="connsiteX4" fmla="*/ 180689 w 221503"/>
                  <a:gd name="connsiteY4" fmla="*/ 214418 h 572748"/>
                  <a:gd name="connsiteX5" fmla="*/ 47815 w 221503"/>
                  <a:gd name="connsiteY5" fmla="*/ 81545 h 572748"/>
                  <a:gd name="connsiteX6" fmla="*/ 47815 w 221503"/>
                  <a:gd name="connsiteY6" fmla="*/ 548841 h 572748"/>
                  <a:gd name="connsiteX7" fmla="*/ 23908 w 221503"/>
                  <a:gd name="connsiteY7" fmla="*/ 572749 h 572748"/>
                  <a:gd name="connsiteX8" fmla="*/ 0 w 221503"/>
                  <a:gd name="connsiteY8" fmla="*/ 548841 h 572748"/>
                  <a:gd name="connsiteX9" fmla="*/ 0 w 221503"/>
                  <a:gd name="connsiteY9" fmla="*/ 23918 h 572748"/>
                  <a:gd name="connsiteX10" fmla="*/ 14764 w 221503"/>
                  <a:gd name="connsiteY10" fmla="*/ 1820 h 572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21503" h="572748">
                    <a:moveTo>
                      <a:pt x="14859" y="1820"/>
                    </a:moveTo>
                    <a:cubicBezTo>
                      <a:pt x="23813" y="-1894"/>
                      <a:pt x="34004" y="201"/>
                      <a:pt x="40862" y="6964"/>
                    </a:cubicBezTo>
                    <a:lnTo>
                      <a:pt x="214503" y="180605"/>
                    </a:lnTo>
                    <a:cubicBezTo>
                      <a:pt x="223838" y="189939"/>
                      <a:pt x="223838" y="205084"/>
                      <a:pt x="214503" y="214418"/>
                    </a:cubicBezTo>
                    <a:cubicBezTo>
                      <a:pt x="205169" y="223753"/>
                      <a:pt x="190024" y="223753"/>
                      <a:pt x="180689" y="214418"/>
                    </a:cubicBezTo>
                    <a:lnTo>
                      <a:pt x="47815" y="81545"/>
                    </a:lnTo>
                    <a:lnTo>
                      <a:pt x="47815" y="548841"/>
                    </a:lnTo>
                    <a:cubicBezTo>
                      <a:pt x="47815" y="562081"/>
                      <a:pt x="37148" y="572749"/>
                      <a:pt x="23908" y="572749"/>
                    </a:cubicBezTo>
                    <a:cubicBezTo>
                      <a:pt x="10763" y="572749"/>
                      <a:pt x="0" y="562081"/>
                      <a:pt x="0" y="548841"/>
                    </a:cubicBezTo>
                    <a:lnTo>
                      <a:pt x="0" y="23918"/>
                    </a:lnTo>
                    <a:cubicBezTo>
                      <a:pt x="0" y="14298"/>
                      <a:pt x="5810" y="5535"/>
                      <a:pt x="14764" y="1820"/>
                    </a:cubicBezTo>
                    <a:close/>
                  </a:path>
                </a:pathLst>
              </a:custGeom>
              <a:solidFill>
                <a:srgbClr val="E0E62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87" name="Forma Livre: Forma 186">
                <a:extLst>
                  <a:ext uri="{FF2B5EF4-FFF2-40B4-BE49-F238E27FC236}">
                    <a16:creationId xmlns:a16="http://schemas.microsoft.com/office/drawing/2014/main" id="{DEBCCCB5-FBC0-EA5B-CC52-D7646ED7A771}"/>
                  </a:ext>
                </a:extLst>
              </p:cNvPr>
              <p:cNvSpPr/>
              <p:nvPr/>
            </p:nvSpPr>
            <p:spPr>
              <a:xfrm>
                <a:off x="10048412" y="543510"/>
                <a:ext cx="221408" cy="572738"/>
              </a:xfrm>
              <a:custGeom>
                <a:avLst/>
                <a:gdLst>
                  <a:gd name="connsiteX0" fmla="*/ 40719 w 221408"/>
                  <a:gd name="connsiteY0" fmla="*/ 358235 h 572738"/>
                  <a:gd name="connsiteX1" fmla="*/ 173593 w 221408"/>
                  <a:gd name="connsiteY1" fmla="*/ 491109 h 572738"/>
                  <a:gd name="connsiteX2" fmla="*/ 173593 w 221408"/>
                  <a:gd name="connsiteY2" fmla="*/ 23908 h 572738"/>
                  <a:gd name="connsiteX3" fmla="*/ 197501 w 221408"/>
                  <a:gd name="connsiteY3" fmla="*/ 0 h 572738"/>
                  <a:gd name="connsiteX4" fmla="*/ 221409 w 221408"/>
                  <a:gd name="connsiteY4" fmla="*/ 23908 h 572738"/>
                  <a:gd name="connsiteX5" fmla="*/ 221409 w 221408"/>
                  <a:gd name="connsiteY5" fmla="*/ 548831 h 572738"/>
                  <a:gd name="connsiteX6" fmla="*/ 206645 w 221408"/>
                  <a:gd name="connsiteY6" fmla="*/ 570929 h 572738"/>
                  <a:gd name="connsiteX7" fmla="*/ 197501 w 221408"/>
                  <a:gd name="connsiteY7" fmla="*/ 572738 h 572738"/>
                  <a:gd name="connsiteX8" fmla="*/ 180642 w 221408"/>
                  <a:gd name="connsiteY8" fmla="*/ 565785 h 572738"/>
                  <a:gd name="connsiteX9" fmla="*/ 7001 w 221408"/>
                  <a:gd name="connsiteY9" fmla="*/ 392144 h 572738"/>
                  <a:gd name="connsiteX10" fmla="*/ 7001 w 221408"/>
                  <a:gd name="connsiteY10" fmla="*/ 358331 h 572738"/>
                  <a:gd name="connsiteX11" fmla="*/ 40815 w 221408"/>
                  <a:gd name="connsiteY11" fmla="*/ 358331 h 572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21408" h="572738">
                    <a:moveTo>
                      <a:pt x="40719" y="358235"/>
                    </a:moveTo>
                    <a:lnTo>
                      <a:pt x="173593" y="491109"/>
                    </a:lnTo>
                    <a:lnTo>
                      <a:pt x="173593" y="23908"/>
                    </a:lnTo>
                    <a:cubicBezTo>
                      <a:pt x="173593" y="10668"/>
                      <a:pt x="184261" y="0"/>
                      <a:pt x="197501" y="0"/>
                    </a:cubicBezTo>
                    <a:cubicBezTo>
                      <a:pt x="210645" y="0"/>
                      <a:pt x="221409" y="10668"/>
                      <a:pt x="221409" y="23908"/>
                    </a:cubicBezTo>
                    <a:lnTo>
                      <a:pt x="221409" y="548831"/>
                    </a:lnTo>
                    <a:cubicBezTo>
                      <a:pt x="221409" y="558451"/>
                      <a:pt x="215598" y="567214"/>
                      <a:pt x="206645" y="570929"/>
                    </a:cubicBezTo>
                    <a:cubicBezTo>
                      <a:pt x="203692" y="572167"/>
                      <a:pt x="200549" y="572738"/>
                      <a:pt x="197501" y="572738"/>
                    </a:cubicBezTo>
                    <a:cubicBezTo>
                      <a:pt x="191310" y="572738"/>
                      <a:pt x="185214" y="570357"/>
                      <a:pt x="180642" y="565785"/>
                    </a:cubicBezTo>
                    <a:lnTo>
                      <a:pt x="7001" y="392144"/>
                    </a:lnTo>
                    <a:cubicBezTo>
                      <a:pt x="-2334" y="382810"/>
                      <a:pt x="-2334" y="367665"/>
                      <a:pt x="7001" y="358331"/>
                    </a:cubicBezTo>
                    <a:cubicBezTo>
                      <a:pt x="16335" y="348996"/>
                      <a:pt x="31480" y="348996"/>
                      <a:pt x="40815" y="358331"/>
                    </a:cubicBezTo>
                    <a:close/>
                  </a:path>
                </a:pathLst>
              </a:custGeom>
              <a:solidFill>
                <a:srgbClr val="E0E62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 dirty="0"/>
              </a:p>
            </p:txBody>
          </p:sp>
        </p:grpSp>
        <p:grpSp>
          <p:nvGrpSpPr>
            <p:cNvPr id="8" name="Gráfico 53">
              <a:extLst>
                <a:ext uri="{FF2B5EF4-FFF2-40B4-BE49-F238E27FC236}">
                  <a16:creationId xmlns:a16="http://schemas.microsoft.com/office/drawing/2014/main" id="{974A2E1D-CFFA-C215-FFF4-6182D6E39320}"/>
                </a:ext>
              </a:extLst>
            </p:cNvPr>
            <p:cNvGrpSpPr/>
            <p:nvPr/>
          </p:nvGrpSpPr>
          <p:grpSpPr>
            <a:xfrm>
              <a:off x="2983199" y="4670822"/>
              <a:ext cx="765513" cy="765513"/>
              <a:chOff x="3245160" y="4501976"/>
              <a:chExt cx="765513" cy="765513"/>
            </a:xfrm>
          </p:grpSpPr>
          <p:sp>
            <p:nvSpPr>
              <p:cNvPr id="183" name="Forma Livre: Forma 182">
                <a:extLst>
                  <a:ext uri="{FF2B5EF4-FFF2-40B4-BE49-F238E27FC236}">
                    <a16:creationId xmlns:a16="http://schemas.microsoft.com/office/drawing/2014/main" id="{809CA3DB-1083-3B39-784C-C83FBD9397A7}"/>
                  </a:ext>
                </a:extLst>
              </p:cNvPr>
              <p:cNvSpPr/>
              <p:nvPr/>
            </p:nvSpPr>
            <p:spPr>
              <a:xfrm>
                <a:off x="3245160" y="4501976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84" name="Forma Livre: Forma 183">
                <a:extLst>
                  <a:ext uri="{FF2B5EF4-FFF2-40B4-BE49-F238E27FC236}">
                    <a16:creationId xmlns:a16="http://schemas.microsoft.com/office/drawing/2014/main" id="{FE7607DD-D9AC-FC30-3EA2-F9A21A082235}"/>
                  </a:ext>
                </a:extLst>
              </p:cNvPr>
              <p:cNvSpPr/>
              <p:nvPr/>
            </p:nvSpPr>
            <p:spPr>
              <a:xfrm>
                <a:off x="3404467" y="4671175"/>
                <a:ext cx="446969" cy="426971"/>
              </a:xfrm>
              <a:custGeom>
                <a:avLst/>
                <a:gdLst>
                  <a:gd name="connsiteX0" fmla="*/ 431282 w 446969"/>
                  <a:gd name="connsiteY0" fmla="*/ 149597 h 426971"/>
                  <a:gd name="connsiteX1" fmla="*/ 297067 w 446969"/>
                  <a:gd name="connsiteY1" fmla="*/ 132927 h 426971"/>
                  <a:gd name="connsiteX2" fmla="*/ 239761 w 446969"/>
                  <a:gd name="connsiteY2" fmla="*/ 10374 h 426971"/>
                  <a:gd name="connsiteX3" fmla="*/ 223521 w 446969"/>
                  <a:gd name="connsiteY3" fmla="*/ 0 h 426971"/>
                  <a:gd name="connsiteX4" fmla="*/ 207280 w 446969"/>
                  <a:gd name="connsiteY4" fmla="*/ 10374 h 426971"/>
                  <a:gd name="connsiteX5" fmla="*/ 149974 w 446969"/>
                  <a:gd name="connsiteY5" fmla="*/ 132927 h 426971"/>
                  <a:gd name="connsiteX6" fmla="*/ 15759 w 446969"/>
                  <a:gd name="connsiteY6" fmla="*/ 149597 h 426971"/>
                  <a:gd name="connsiteX7" fmla="*/ 878 w 446969"/>
                  <a:gd name="connsiteY7" fmla="*/ 161831 h 426971"/>
                  <a:gd name="connsiteX8" fmla="*/ 5672 w 446969"/>
                  <a:gd name="connsiteY8" fmla="*/ 180504 h 426971"/>
                  <a:gd name="connsiteX9" fmla="*/ 104473 w 446969"/>
                  <a:gd name="connsiteY9" fmla="*/ 272866 h 426971"/>
                  <a:gd name="connsiteX10" fmla="*/ 78789 w 446969"/>
                  <a:gd name="connsiteY10" fmla="*/ 405650 h 426971"/>
                  <a:gd name="connsiteX11" fmla="*/ 85872 w 446969"/>
                  <a:gd name="connsiteY11" fmla="*/ 423536 h 426971"/>
                  <a:gd name="connsiteX12" fmla="*/ 105117 w 446969"/>
                  <a:gd name="connsiteY12" fmla="*/ 424752 h 426971"/>
                  <a:gd name="connsiteX13" fmla="*/ 223521 w 446969"/>
                  <a:gd name="connsiteY13" fmla="*/ 359290 h 426971"/>
                  <a:gd name="connsiteX14" fmla="*/ 341925 w 446969"/>
                  <a:gd name="connsiteY14" fmla="*/ 424752 h 426971"/>
                  <a:gd name="connsiteX15" fmla="*/ 350582 w 446969"/>
                  <a:gd name="connsiteY15" fmla="*/ 426970 h 426971"/>
                  <a:gd name="connsiteX16" fmla="*/ 361098 w 446969"/>
                  <a:gd name="connsiteY16" fmla="*/ 423536 h 426971"/>
                  <a:gd name="connsiteX17" fmla="*/ 368181 w 446969"/>
                  <a:gd name="connsiteY17" fmla="*/ 405650 h 426971"/>
                  <a:gd name="connsiteX18" fmla="*/ 342497 w 446969"/>
                  <a:gd name="connsiteY18" fmla="*/ 272866 h 426971"/>
                  <a:gd name="connsiteX19" fmla="*/ 441298 w 446969"/>
                  <a:gd name="connsiteY19" fmla="*/ 180504 h 426971"/>
                  <a:gd name="connsiteX20" fmla="*/ 446092 w 446969"/>
                  <a:gd name="connsiteY20" fmla="*/ 161831 h 426971"/>
                  <a:gd name="connsiteX21" fmla="*/ 431211 w 446969"/>
                  <a:gd name="connsiteY21" fmla="*/ 149597 h 426971"/>
                  <a:gd name="connsiteX22" fmla="*/ 310732 w 446969"/>
                  <a:gd name="connsiteY22" fmla="*/ 253406 h 426971"/>
                  <a:gd name="connsiteX23" fmla="*/ 305366 w 446969"/>
                  <a:gd name="connsiteY23" fmla="*/ 269933 h 426971"/>
                  <a:gd name="connsiteX24" fmla="*/ 325613 w 446969"/>
                  <a:gd name="connsiteY24" fmla="*/ 374815 h 426971"/>
                  <a:gd name="connsiteX25" fmla="*/ 232106 w 446969"/>
                  <a:gd name="connsiteY25" fmla="*/ 323161 h 426971"/>
                  <a:gd name="connsiteX26" fmla="*/ 223449 w 446969"/>
                  <a:gd name="connsiteY26" fmla="*/ 320943 h 426971"/>
                  <a:gd name="connsiteX27" fmla="*/ 214793 w 446969"/>
                  <a:gd name="connsiteY27" fmla="*/ 323161 h 426971"/>
                  <a:gd name="connsiteX28" fmla="*/ 121285 w 446969"/>
                  <a:gd name="connsiteY28" fmla="*/ 374815 h 426971"/>
                  <a:gd name="connsiteX29" fmla="*/ 141532 w 446969"/>
                  <a:gd name="connsiteY29" fmla="*/ 269933 h 426971"/>
                  <a:gd name="connsiteX30" fmla="*/ 136166 w 446969"/>
                  <a:gd name="connsiteY30" fmla="*/ 253406 h 426971"/>
                  <a:gd name="connsiteX31" fmla="*/ 58113 w 446969"/>
                  <a:gd name="connsiteY31" fmla="*/ 180432 h 426971"/>
                  <a:gd name="connsiteX32" fmla="*/ 164140 w 446969"/>
                  <a:gd name="connsiteY32" fmla="*/ 167268 h 426971"/>
                  <a:gd name="connsiteX33" fmla="*/ 178162 w 446969"/>
                  <a:gd name="connsiteY33" fmla="*/ 157037 h 426971"/>
                  <a:gd name="connsiteX34" fmla="*/ 223449 w 446969"/>
                  <a:gd name="connsiteY34" fmla="*/ 60311 h 426971"/>
                  <a:gd name="connsiteX35" fmla="*/ 268736 w 446969"/>
                  <a:gd name="connsiteY35" fmla="*/ 157037 h 426971"/>
                  <a:gd name="connsiteX36" fmla="*/ 282759 w 446969"/>
                  <a:gd name="connsiteY36" fmla="*/ 167268 h 426971"/>
                  <a:gd name="connsiteX37" fmla="*/ 388786 w 446969"/>
                  <a:gd name="connsiteY37" fmla="*/ 180432 h 426971"/>
                  <a:gd name="connsiteX38" fmla="*/ 310732 w 446969"/>
                  <a:gd name="connsiteY38" fmla="*/ 253406 h 4269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446969" h="426971">
                    <a:moveTo>
                      <a:pt x="431282" y="149597"/>
                    </a:moveTo>
                    <a:lnTo>
                      <a:pt x="297067" y="132927"/>
                    </a:lnTo>
                    <a:lnTo>
                      <a:pt x="239761" y="10374"/>
                    </a:lnTo>
                    <a:cubicBezTo>
                      <a:pt x="236828" y="4078"/>
                      <a:pt x="230460" y="0"/>
                      <a:pt x="223521" y="0"/>
                    </a:cubicBezTo>
                    <a:cubicBezTo>
                      <a:pt x="216581" y="0"/>
                      <a:pt x="210214" y="4006"/>
                      <a:pt x="207280" y="10374"/>
                    </a:cubicBezTo>
                    <a:lnTo>
                      <a:pt x="149974" y="132927"/>
                    </a:lnTo>
                    <a:lnTo>
                      <a:pt x="15759" y="149597"/>
                    </a:lnTo>
                    <a:cubicBezTo>
                      <a:pt x="8819" y="150456"/>
                      <a:pt x="3024" y="155249"/>
                      <a:pt x="878" y="161831"/>
                    </a:cubicBezTo>
                    <a:cubicBezTo>
                      <a:pt x="-1268" y="168484"/>
                      <a:pt x="592" y="175710"/>
                      <a:pt x="5672" y="180504"/>
                    </a:cubicBezTo>
                    <a:lnTo>
                      <a:pt x="104473" y="272866"/>
                    </a:lnTo>
                    <a:lnTo>
                      <a:pt x="78789" y="405650"/>
                    </a:lnTo>
                    <a:cubicBezTo>
                      <a:pt x="77429" y="412519"/>
                      <a:pt x="80220" y="419458"/>
                      <a:pt x="85872" y="423536"/>
                    </a:cubicBezTo>
                    <a:cubicBezTo>
                      <a:pt x="91523" y="427614"/>
                      <a:pt x="98964" y="428115"/>
                      <a:pt x="105117" y="424752"/>
                    </a:cubicBezTo>
                    <a:lnTo>
                      <a:pt x="223521" y="359290"/>
                    </a:lnTo>
                    <a:lnTo>
                      <a:pt x="341925" y="424752"/>
                    </a:lnTo>
                    <a:cubicBezTo>
                      <a:pt x="344644" y="426255"/>
                      <a:pt x="347648" y="426970"/>
                      <a:pt x="350582" y="426970"/>
                    </a:cubicBezTo>
                    <a:cubicBezTo>
                      <a:pt x="354302" y="426970"/>
                      <a:pt x="358022" y="425826"/>
                      <a:pt x="361098" y="423536"/>
                    </a:cubicBezTo>
                    <a:cubicBezTo>
                      <a:pt x="366750" y="419458"/>
                      <a:pt x="369469" y="412447"/>
                      <a:pt x="368181" y="405650"/>
                    </a:cubicBezTo>
                    <a:lnTo>
                      <a:pt x="342497" y="272866"/>
                    </a:lnTo>
                    <a:lnTo>
                      <a:pt x="441298" y="180504"/>
                    </a:lnTo>
                    <a:cubicBezTo>
                      <a:pt x="446378" y="175710"/>
                      <a:pt x="448238" y="168484"/>
                      <a:pt x="446092" y="161831"/>
                    </a:cubicBezTo>
                    <a:cubicBezTo>
                      <a:pt x="443946" y="155177"/>
                      <a:pt x="438151" y="150456"/>
                      <a:pt x="431211" y="149597"/>
                    </a:cubicBezTo>
                    <a:close/>
                    <a:moveTo>
                      <a:pt x="310732" y="253406"/>
                    </a:moveTo>
                    <a:cubicBezTo>
                      <a:pt x="306225" y="257627"/>
                      <a:pt x="304222" y="263852"/>
                      <a:pt x="305366" y="269933"/>
                    </a:cubicBezTo>
                    <a:lnTo>
                      <a:pt x="325613" y="374815"/>
                    </a:lnTo>
                    <a:lnTo>
                      <a:pt x="232106" y="323161"/>
                    </a:lnTo>
                    <a:cubicBezTo>
                      <a:pt x="229387" y="321659"/>
                      <a:pt x="226383" y="320943"/>
                      <a:pt x="223449" y="320943"/>
                    </a:cubicBezTo>
                    <a:cubicBezTo>
                      <a:pt x="220516" y="320943"/>
                      <a:pt x="217440" y="321659"/>
                      <a:pt x="214793" y="323161"/>
                    </a:cubicBezTo>
                    <a:lnTo>
                      <a:pt x="121285" y="374815"/>
                    </a:lnTo>
                    <a:lnTo>
                      <a:pt x="141532" y="269933"/>
                    </a:lnTo>
                    <a:cubicBezTo>
                      <a:pt x="142677" y="263852"/>
                      <a:pt x="140674" y="257627"/>
                      <a:pt x="136166" y="253406"/>
                    </a:cubicBezTo>
                    <a:lnTo>
                      <a:pt x="58113" y="180432"/>
                    </a:lnTo>
                    <a:lnTo>
                      <a:pt x="164140" y="167268"/>
                    </a:lnTo>
                    <a:cubicBezTo>
                      <a:pt x="170293" y="166481"/>
                      <a:pt x="175587" y="162689"/>
                      <a:pt x="178162" y="157037"/>
                    </a:cubicBezTo>
                    <a:lnTo>
                      <a:pt x="223449" y="60311"/>
                    </a:lnTo>
                    <a:lnTo>
                      <a:pt x="268736" y="157037"/>
                    </a:lnTo>
                    <a:cubicBezTo>
                      <a:pt x="271383" y="162618"/>
                      <a:pt x="276677" y="166481"/>
                      <a:pt x="282759" y="167268"/>
                    </a:cubicBezTo>
                    <a:lnTo>
                      <a:pt x="388786" y="180432"/>
                    </a:lnTo>
                    <a:lnTo>
                      <a:pt x="310732" y="253406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10" name="Gráfico 33">
              <a:extLst>
                <a:ext uri="{FF2B5EF4-FFF2-40B4-BE49-F238E27FC236}">
                  <a16:creationId xmlns:a16="http://schemas.microsoft.com/office/drawing/2014/main" id="{95B55A71-D5C0-3311-7DD2-23B66C726CE5}"/>
                </a:ext>
              </a:extLst>
            </p:cNvPr>
            <p:cNvGrpSpPr/>
            <p:nvPr/>
          </p:nvGrpSpPr>
          <p:grpSpPr>
            <a:xfrm>
              <a:off x="790741" y="1418368"/>
              <a:ext cx="765513" cy="765513"/>
              <a:chOff x="1078481" y="982927"/>
              <a:chExt cx="765513" cy="765513"/>
            </a:xfrm>
          </p:grpSpPr>
          <p:sp>
            <p:nvSpPr>
              <p:cNvPr id="178" name="Forma Livre: Forma 177">
                <a:extLst>
                  <a:ext uri="{FF2B5EF4-FFF2-40B4-BE49-F238E27FC236}">
                    <a16:creationId xmlns:a16="http://schemas.microsoft.com/office/drawing/2014/main" id="{7DA1CA4D-036A-72CD-A2A0-3BD2C1D4FF7D}"/>
                  </a:ext>
                </a:extLst>
              </p:cNvPr>
              <p:cNvSpPr/>
              <p:nvPr/>
            </p:nvSpPr>
            <p:spPr>
              <a:xfrm>
                <a:off x="1578926" y="1387647"/>
                <a:ext cx="70040" cy="135717"/>
              </a:xfrm>
              <a:custGeom>
                <a:avLst/>
                <a:gdLst>
                  <a:gd name="connsiteX0" fmla="*/ 0 w 70040"/>
                  <a:gd name="connsiteY0" fmla="*/ 23967 h 135717"/>
                  <a:gd name="connsiteX1" fmla="*/ 0 w 70040"/>
                  <a:gd name="connsiteY1" fmla="*/ 111751 h 135717"/>
                  <a:gd name="connsiteX2" fmla="*/ 23967 w 70040"/>
                  <a:gd name="connsiteY2" fmla="*/ 135718 h 135717"/>
                  <a:gd name="connsiteX3" fmla="*/ 62243 w 70040"/>
                  <a:gd name="connsiteY3" fmla="*/ 135718 h 135717"/>
                  <a:gd name="connsiteX4" fmla="*/ 70041 w 70040"/>
                  <a:gd name="connsiteY4" fmla="*/ 127991 h 135717"/>
                  <a:gd name="connsiteX5" fmla="*/ 70041 w 70040"/>
                  <a:gd name="connsiteY5" fmla="*/ 0 h 135717"/>
                  <a:gd name="connsiteX6" fmla="*/ 24039 w 70040"/>
                  <a:gd name="connsiteY6" fmla="*/ 0 h 135717"/>
                  <a:gd name="connsiteX7" fmla="*/ 72 w 70040"/>
                  <a:gd name="connsiteY7" fmla="*/ 23967 h 1357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0040" h="135717">
                    <a:moveTo>
                      <a:pt x="0" y="23967"/>
                    </a:moveTo>
                    <a:lnTo>
                      <a:pt x="0" y="111751"/>
                    </a:lnTo>
                    <a:cubicBezTo>
                      <a:pt x="0" y="124986"/>
                      <a:pt x="10731" y="135718"/>
                      <a:pt x="23967" y="135718"/>
                    </a:cubicBezTo>
                    <a:lnTo>
                      <a:pt x="62243" y="135718"/>
                    </a:lnTo>
                    <a:cubicBezTo>
                      <a:pt x="66535" y="135718"/>
                      <a:pt x="70041" y="132212"/>
                      <a:pt x="70041" y="127991"/>
                    </a:cubicBezTo>
                    <a:lnTo>
                      <a:pt x="70041" y="0"/>
                    </a:lnTo>
                    <a:lnTo>
                      <a:pt x="24039" y="0"/>
                    </a:lnTo>
                    <a:cubicBezTo>
                      <a:pt x="10803" y="0"/>
                      <a:pt x="72" y="10731"/>
                      <a:pt x="72" y="23967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79" name="Forma Livre: Forma 178">
                <a:extLst>
                  <a:ext uri="{FF2B5EF4-FFF2-40B4-BE49-F238E27FC236}">
                    <a16:creationId xmlns:a16="http://schemas.microsoft.com/office/drawing/2014/main" id="{A9E5D914-9065-C273-B6BB-D6F2DF3B7D8C}"/>
                  </a:ext>
                </a:extLst>
              </p:cNvPr>
              <p:cNvSpPr/>
              <p:nvPr/>
            </p:nvSpPr>
            <p:spPr>
              <a:xfrm>
                <a:off x="1273579" y="1387647"/>
                <a:ext cx="69969" cy="135717"/>
              </a:xfrm>
              <a:custGeom>
                <a:avLst/>
                <a:gdLst>
                  <a:gd name="connsiteX0" fmla="*/ 0 w 69969"/>
                  <a:gd name="connsiteY0" fmla="*/ 127991 h 135717"/>
                  <a:gd name="connsiteX1" fmla="*/ 7727 w 69969"/>
                  <a:gd name="connsiteY1" fmla="*/ 135718 h 135717"/>
                  <a:gd name="connsiteX2" fmla="*/ 46002 w 69969"/>
                  <a:gd name="connsiteY2" fmla="*/ 135718 h 135717"/>
                  <a:gd name="connsiteX3" fmla="*/ 69969 w 69969"/>
                  <a:gd name="connsiteY3" fmla="*/ 111751 h 135717"/>
                  <a:gd name="connsiteX4" fmla="*/ 69969 w 69969"/>
                  <a:gd name="connsiteY4" fmla="*/ 23967 h 135717"/>
                  <a:gd name="connsiteX5" fmla="*/ 46002 w 69969"/>
                  <a:gd name="connsiteY5" fmla="*/ 0 h 135717"/>
                  <a:gd name="connsiteX6" fmla="*/ 0 w 69969"/>
                  <a:gd name="connsiteY6" fmla="*/ 0 h 135717"/>
                  <a:gd name="connsiteX7" fmla="*/ 0 w 69969"/>
                  <a:gd name="connsiteY7" fmla="*/ 127991 h 1357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9969" h="135717">
                    <a:moveTo>
                      <a:pt x="0" y="127991"/>
                    </a:moveTo>
                    <a:cubicBezTo>
                      <a:pt x="0" y="132284"/>
                      <a:pt x="3506" y="135718"/>
                      <a:pt x="7727" y="135718"/>
                    </a:cubicBezTo>
                    <a:lnTo>
                      <a:pt x="46002" y="135718"/>
                    </a:lnTo>
                    <a:cubicBezTo>
                      <a:pt x="59238" y="135718"/>
                      <a:pt x="69969" y="124986"/>
                      <a:pt x="69969" y="111751"/>
                    </a:cubicBezTo>
                    <a:lnTo>
                      <a:pt x="69969" y="23967"/>
                    </a:lnTo>
                    <a:cubicBezTo>
                      <a:pt x="69969" y="10731"/>
                      <a:pt x="59238" y="0"/>
                      <a:pt x="46002" y="0"/>
                    </a:cubicBezTo>
                    <a:lnTo>
                      <a:pt x="0" y="0"/>
                    </a:lnTo>
                    <a:lnTo>
                      <a:pt x="0" y="127991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80" name="Forma Livre: Forma 179">
                <a:extLst>
                  <a:ext uri="{FF2B5EF4-FFF2-40B4-BE49-F238E27FC236}">
                    <a16:creationId xmlns:a16="http://schemas.microsoft.com/office/drawing/2014/main" id="{681FCE50-AD6C-9096-41AC-40EA980E93EE}"/>
                  </a:ext>
                </a:extLst>
              </p:cNvPr>
              <p:cNvSpPr/>
              <p:nvPr/>
            </p:nvSpPr>
            <p:spPr>
              <a:xfrm>
                <a:off x="1114395" y="1018841"/>
                <a:ext cx="693826" cy="693683"/>
              </a:xfrm>
              <a:custGeom>
                <a:avLst/>
                <a:gdLst>
                  <a:gd name="connsiteX0" fmla="*/ 346842 w 693826"/>
                  <a:gd name="connsiteY0" fmla="*/ 0 h 693683"/>
                  <a:gd name="connsiteX1" fmla="*/ 0 w 693826"/>
                  <a:gd name="connsiteY1" fmla="*/ 346842 h 693683"/>
                  <a:gd name="connsiteX2" fmla="*/ 346913 w 693826"/>
                  <a:gd name="connsiteY2" fmla="*/ 693684 h 693683"/>
                  <a:gd name="connsiteX3" fmla="*/ 693827 w 693826"/>
                  <a:gd name="connsiteY3" fmla="*/ 346842 h 693683"/>
                  <a:gd name="connsiteX4" fmla="*/ 346842 w 693826"/>
                  <a:gd name="connsiteY4" fmla="*/ 0 h 693683"/>
                  <a:gd name="connsiteX5" fmla="*/ 570343 w 693826"/>
                  <a:gd name="connsiteY5" fmla="*/ 496868 h 693683"/>
                  <a:gd name="connsiteX6" fmla="*/ 526702 w 693826"/>
                  <a:gd name="connsiteY6" fmla="*/ 540509 h 693683"/>
                  <a:gd name="connsiteX7" fmla="*/ 488426 w 693826"/>
                  <a:gd name="connsiteY7" fmla="*/ 540509 h 693683"/>
                  <a:gd name="connsiteX8" fmla="*/ 428544 w 693826"/>
                  <a:gd name="connsiteY8" fmla="*/ 480628 h 693683"/>
                  <a:gd name="connsiteX9" fmla="*/ 428544 w 693826"/>
                  <a:gd name="connsiteY9" fmla="*/ 392844 h 693683"/>
                  <a:gd name="connsiteX10" fmla="*/ 488426 w 693826"/>
                  <a:gd name="connsiteY10" fmla="*/ 332962 h 693683"/>
                  <a:gd name="connsiteX11" fmla="*/ 534428 w 693826"/>
                  <a:gd name="connsiteY11" fmla="*/ 332962 h 693683"/>
                  <a:gd name="connsiteX12" fmla="*/ 534428 w 693826"/>
                  <a:gd name="connsiteY12" fmla="*/ 317008 h 693683"/>
                  <a:gd name="connsiteX13" fmla="*/ 346770 w 693826"/>
                  <a:gd name="connsiteY13" fmla="*/ 129350 h 693683"/>
                  <a:gd name="connsiteX14" fmla="*/ 159112 w 693826"/>
                  <a:gd name="connsiteY14" fmla="*/ 317008 h 693683"/>
                  <a:gd name="connsiteX15" fmla="*/ 159112 w 693826"/>
                  <a:gd name="connsiteY15" fmla="*/ 332962 h 693683"/>
                  <a:gd name="connsiteX16" fmla="*/ 205115 w 693826"/>
                  <a:gd name="connsiteY16" fmla="*/ 332962 h 693683"/>
                  <a:gd name="connsiteX17" fmla="*/ 264996 w 693826"/>
                  <a:gd name="connsiteY17" fmla="*/ 392844 h 693683"/>
                  <a:gd name="connsiteX18" fmla="*/ 264996 w 693826"/>
                  <a:gd name="connsiteY18" fmla="*/ 480628 h 693683"/>
                  <a:gd name="connsiteX19" fmla="*/ 205115 w 693826"/>
                  <a:gd name="connsiteY19" fmla="*/ 540509 h 693683"/>
                  <a:gd name="connsiteX20" fmla="*/ 166839 w 693826"/>
                  <a:gd name="connsiteY20" fmla="*/ 540509 h 693683"/>
                  <a:gd name="connsiteX21" fmla="*/ 123198 w 693826"/>
                  <a:gd name="connsiteY21" fmla="*/ 496868 h 693683"/>
                  <a:gd name="connsiteX22" fmla="*/ 123198 w 693826"/>
                  <a:gd name="connsiteY22" fmla="*/ 317008 h 693683"/>
                  <a:gd name="connsiteX23" fmla="*/ 346699 w 693826"/>
                  <a:gd name="connsiteY23" fmla="*/ 93507 h 693683"/>
                  <a:gd name="connsiteX24" fmla="*/ 570200 w 693826"/>
                  <a:gd name="connsiteY24" fmla="*/ 317008 h 693683"/>
                  <a:gd name="connsiteX25" fmla="*/ 570200 w 693826"/>
                  <a:gd name="connsiteY25" fmla="*/ 496868 h 693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693826" h="693683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684"/>
                      <a:pt x="346913" y="693684"/>
                    </a:cubicBezTo>
                    <a:cubicBezTo>
                      <a:pt x="538220" y="693684"/>
                      <a:pt x="693827" y="538077"/>
                      <a:pt x="693827" y="346842"/>
                    </a:cubicBezTo>
                    <a:cubicBezTo>
                      <a:pt x="693827" y="155607"/>
                      <a:pt x="538149" y="0"/>
                      <a:pt x="346842" y="0"/>
                    </a:cubicBezTo>
                    <a:close/>
                    <a:moveTo>
                      <a:pt x="570343" y="496868"/>
                    </a:moveTo>
                    <a:cubicBezTo>
                      <a:pt x="570343" y="520907"/>
                      <a:pt x="550740" y="540509"/>
                      <a:pt x="526702" y="540509"/>
                    </a:cubicBezTo>
                    <a:lnTo>
                      <a:pt x="488426" y="540509"/>
                    </a:lnTo>
                    <a:cubicBezTo>
                      <a:pt x="455444" y="540509"/>
                      <a:pt x="428544" y="513681"/>
                      <a:pt x="428544" y="480628"/>
                    </a:cubicBezTo>
                    <a:lnTo>
                      <a:pt x="428544" y="392844"/>
                    </a:lnTo>
                    <a:cubicBezTo>
                      <a:pt x="428544" y="359863"/>
                      <a:pt x="455373" y="332962"/>
                      <a:pt x="488426" y="332962"/>
                    </a:cubicBezTo>
                    <a:lnTo>
                      <a:pt x="534428" y="332962"/>
                    </a:lnTo>
                    <a:lnTo>
                      <a:pt x="534428" y="317008"/>
                    </a:lnTo>
                    <a:cubicBezTo>
                      <a:pt x="534428" y="213557"/>
                      <a:pt x="450222" y="129350"/>
                      <a:pt x="346770" y="129350"/>
                    </a:cubicBezTo>
                    <a:cubicBezTo>
                      <a:pt x="243319" y="129350"/>
                      <a:pt x="159112" y="213557"/>
                      <a:pt x="159112" y="317008"/>
                    </a:cubicBezTo>
                    <a:lnTo>
                      <a:pt x="159112" y="332962"/>
                    </a:lnTo>
                    <a:lnTo>
                      <a:pt x="205115" y="332962"/>
                    </a:lnTo>
                    <a:cubicBezTo>
                      <a:pt x="238096" y="332962"/>
                      <a:pt x="264996" y="359791"/>
                      <a:pt x="264996" y="392844"/>
                    </a:cubicBezTo>
                    <a:lnTo>
                      <a:pt x="264996" y="480628"/>
                    </a:lnTo>
                    <a:cubicBezTo>
                      <a:pt x="264996" y="513609"/>
                      <a:pt x="238168" y="540509"/>
                      <a:pt x="205115" y="540509"/>
                    </a:cubicBezTo>
                    <a:lnTo>
                      <a:pt x="166839" y="540509"/>
                    </a:lnTo>
                    <a:cubicBezTo>
                      <a:pt x="142800" y="540509"/>
                      <a:pt x="123198" y="520907"/>
                      <a:pt x="123198" y="496868"/>
                    </a:cubicBezTo>
                    <a:lnTo>
                      <a:pt x="123198" y="317008"/>
                    </a:lnTo>
                    <a:cubicBezTo>
                      <a:pt x="123198" y="193739"/>
                      <a:pt x="223501" y="93507"/>
                      <a:pt x="346699" y="93507"/>
                    </a:cubicBezTo>
                    <a:cubicBezTo>
                      <a:pt x="469896" y="93507"/>
                      <a:pt x="570200" y="193811"/>
                      <a:pt x="570200" y="317008"/>
                    </a:cubicBezTo>
                    <a:lnTo>
                      <a:pt x="570200" y="496868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81" name="Forma Livre: Forma 180">
                <a:extLst>
                  <a:ext uri="{FF2B5EF4-FFF2-40B4-BE49-F238E27FC236}">
                    <a16:creationId xmlns:a16="http://schemas.microsoft.com/office/drawing/2014/main" id="{F806A426-8678-239D-6F0A-A8B9DA1063D0}"/>
                  </a:ext>
                </a:extLst>
              </p:cNvPr>
              <p:cNvSpPr/>
              <p:nvPr/>
            </p:nvSpPr>
            <p:spPr>
              <a:xfrm>
                <a:off x="1078481" y="982927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598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757 h 765513"/>
                  <a:gd name="connsiteX9" fmla="*/ 382757 w 765513"/>
                  <a:gd name="connsiteY9" fmla="*/ 729598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598"/>
                    </a:moveTo>
                    <a:cubicBezTo>
                      <a:pt x="191450" y="729598"/>
                      <a:pt x="35843" y="573992"/>
                      <a:pt x="35843" y="382757"/>
                    </a:cubicBezTo>
                    <a:cubicBezTo>
                      <a:pt x="35843" y="191521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757"/>
                    </a:cubicBezTo>
                    <a:cubicBezTo>
                      <a:pt x="729670" y="573992"/>
                      <a:pt x="574063" y="729598"/>
                      <a:pt x="382757" y="7295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82" name="Forma Livre: Forma 181">
                <a:extLst>
                  <a:ext uri="{FF2B5EF4-FFF2-40B4-BE49-F238E27FC236}">
                    <a16:creationId xmlns:a16="http://schemas.microsoft.com/office/drawing/2014/main" id="{B90BAE8E-6752-2B3F-F2E9-70C173727F99}"/>
                  </a:ext>
                </a:extLst>
              </p:cNvPr>
              <p:cNvSpPr/>
              <p:nvPr/>
            </p:nvSpPr>
            <p:spPr>
              <a:xfrm>
                <a:off x="1237736" y="1112277"/>
                <a:ext cx="447145" cy="447002"/>
              </a:xfrm>
              <a:custGeom>
                <a:avLst/>
                <a:gdLst>
                  <a:gd name="connsiteX0" fmla="*/ 223501 w 447145"/>
                  <a:gd name="connsiteY0" fmla="*/ 0 h 447002"/>
                  <a:gd name="connsiteX1" fmla="*/ 0 w 447145"/>
                  <a:gd name="connsiteY1" fmla="*/ 223501 h 447002"/>
                  <a:gd name="connsiteX2" fmla="*/ 0 w 447145"/>
                  <a:gd name="connsiteY2" fmla="*/ 403361 h 447002"/>
                  <a:gd name="connsiteX3" fmla="*/ 43641 w 447145"/>
                  <a:gd name="connsiteY3" fmla="*/ 447002 h 447002"/>
                  <a:gd name="connsiteX4" fmla="*/ 81917 w 447145"/>
                  <a:gd name="connsiteY4" fmla="*/ 447002 h 447002"/>
                  <a:gd name="connsiteX5" fmla="*/ 141799 w 447145"/>
                  <a:gd name="connsiteY5" fmla="*/ 387121 h 447002"/>
                  <a:gd name="connsiteX6" fmla="*/ 141799 w 447145"/>
                  <a:gd name="connsiteY6" fmla="*/ 299337 h 447002"/>
                  <a:gd name="connsiteX7" fmla="*/ 81917 w 447145"/>
                  <a:gd name="connsiteY7" fmla="*/ 239455 h 447002"/>
                  <a:gd name="connsiteX8" fmla="*/ 35915 w 447145"/>
                  <a:gd name="connsiteY8" fmla="*/ 239455 h 447002"/>
                  <a:gd name="connsiteX9" fmla="*/ 35915 w 447145"/>
                  <a:gd name="connsiteY9" fmla="*/ 223501 h 447002"/>
                  <a:gd name="connsiteX10" fmla="*/ 223573 w 447145"/>
                  <a:gd name="connsiteY10" fmla="*/ 35843 h 447002"/>
                  <a:gd name="connsiteX11" fmla="*/ 411231 w 447145"/>
                  <a:gd name="connsiteY11" fmla="*/ 223501 h 447002"/>
                  <a:gd name="connsiteX12" fmla="*/ 411231 w 447145"/>
                  <a:gd name="connsiteY12" fmla="*/ 239455 h 447002"/>
                  <a:gd name="connsiteX13" fmla="*/ 365228 w 447145"/>
                  <a:gd name="connsiteY13" fmla="*/ 239455 h 447002"/>
                  <a:gd name="connsiteX14" fmla="*/ 305347 w 447145"/>
                  <a:gd name="connsiteY14" fmla="*/ 299337 h 447002"/>
                  <a:gd name="connsiteX15" fmla="*/ 305347 w 447145"/>
                  <a:gd name="connsiteY15" fmla="*/ 387121 h 447002"/>
                  <a:gd name="connsiteX16" fmla="*/ 365228 w 447145"/>
                  <a:gd name="connsiteY16" fmla="*/ 447002 h 447002"/>
                  <a:gd name="connsiteX17" fmla="*/ 403504 w 447145"/>
                  <a:gd name="connsiteY17" fmla="*/ 447002 h 447002"/>
                  <a:gd name="connsiteX18" fmla="*/ 447145 w 447145"/>
                  <a:gd name="connsiteY18" fmla="*/ 403361 h 447002"/>
                  <a:gd name="connsiteX19" fmla="*/ 447145 w 447145"/>
                  <a:gd name="connsiteY19" fmla="*/ 223501 h 447002"/>
                  <a:gd name="connsiteX20" fmla="*/ 223644 w 447145"/>
                  <a:gd name="connsiteY20" fmla="*/ 0 h 447002"/>
                  <a:gd name="connsiteX21" fmla="*/ 81846 w 447145"/>
                  <a:gd name="connsiteY21" fmla="*/ 275370 h 447002"/>
                  <a:gd name="connsiteX22" fmla="*/ 105812 w 447145"/>
                  <a:gd name="connsiteY22" fmla="*/ 299337 h 447002"/>
                  <a:gd name="connsiteX23" fmla="*/ 105812 w 447145"/>
                  <a:gd name="connsiteY23" fmla="*/ 387121 h 447002"/>
                  <a:gd name="connsiteX24" fmla="*/ 81846 w 447145"/>
                  <a:gd name="connsiteY24" fmla="*/ 411088 h 447002"/>
                  <a:gd name="connsiteX25" fmla="*/ 43570 w 447145"/>
                  <a:gd name="connsiteY25" fmla="*/ 411088 h 447002"/>
                  <a:gd name="connsiteX26" fmla="*/ 35843 w 447145"/>
                  <a:gd name="connsiteY26" fmla="*/ 403361 h 447002"/>
                  <a:gd name="connsiteX27" fmla="*/ 35843 w 447145"/>
                  <a:gd name="connsiteY27" fmla="*/ 275370 h 447002"/>
                  <a:gd name="connsiteX28" fmla="*/ 81846 w 447145"/>
                  <a:gd name="connsiteY28" fmla="*/ 275370 h 447002"/>
                  <a:gd name="connsiteX29" fmla="*/ 411088 w 447145"/>
                  <a:gd name="connsiteY29" fmla="*/ 403361 h 447002"/>
                  <a:gd name="connsiteX30" fmla="*/ 403289 w 447145"/>
                  <a:gd name="connsiteY30" fmla="*/ 411088 h 447002"/>
                  <a:gd name="connsiteX31" fmla="*/ 365014 w 447145"/>
                  <a:gd name="connsiteY31" fmla="*/ 411088 h 447002"/>
                  <a:gd name="connsiteX32" fmla="*/ 341047 w 447145"/>
                  <a:gd name="connsiteY32" fmla="*/ 387121 h 447002"/>
                  <a:gd name="connsiteX33" fmla="*/ 341047 w 447145"/>
                  <a:gd name="connsiteY33" fmla="*/ 299337 h 447002"/>
                  <a:gd name="connsiteX34" fmla="*/ 365014 w 447145"/>
                  <a:gd name="connsiteY34" fmla="*/ 275370 h 447002"/>
                  <a:gd name="connsiteX35" fmla="*/ 411016 w 447145"/>
                  <a:gd name="connsiteY35" fmla="*/ 275370 h 447002"/>
                  <a:gd name="connsiteX36" fmla="*/ 411016 w 447145"/>
                  <a:gd name="connsiteY36" fmla="*/ 403361 h 447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447145" h="447002">
                    <a:moveTo>
                      <a:pt x="223501" y="0"/>
                    </a:moveTo>
                    <a:cubicBezTo>
                      <a:pt x="100232" y="0"/>
                      <a:pt x="0" y="100304"/>
                      <a:pt x="0" y="223501"/>
                    </a:cubicBezTo>
                    <a:lnTo>
                      <a:pt x="0" y="403361"/>
                    </a:lnTo>
                    <a:cubicBezTo>
                      <a:pt x="0" y="427400"/>
                      <a:pt x="19603" y="447002"/>
                      <a:pt x="43641" y="447002"/>
                    </a:cubicBezTo>
                    <a:lnTo>
                      <a:pt x="81917" y="447002"/>
                    </a:lnTo>
                    <a:cubicBezTo>
                      <a:pt x="114898" y="447002"/>
                      <a:pt x="141799" y="420174"/>
                      <a:pt x="141799" y="387121"/>
                    </a:cubicBezTo>
                    <a:lnTo>
                      <a:pt x="141799" y="299337"/>
                    </a:lnTo>
                    <a:cubicBezTo>
                      <a:pt x="141799" y="266356"/>
                      <a:pt x="114970" y="239455"/>
                      <a:pt x="81917" y="239455"/>
                    </a:cubicBezTo>
                    <a:lnTo>
                      <a:pt x="35915" y="239455"/>
                    </a:lnTo>
                    <a:lnTo>
                      <a:pt x="35915" y="223501"/>
                    </a:lnTo>
                    <a:cubicBezTo>
                      <a:pt x="35915" y="120050"/>
                      <a:pt x="120121" y="35843"/>
                      <a:pt x="223573" y="35843"/>
                    </a:cubicBezTo>
                    <a:cubicBezTo>
                      <a:pt x="327024" y="35843"/>
                      <a:pt x="411231" y="120050"/>
                      <a:pt x="411231" y="223501"/>
                    </a:cubicBezTo>
                    <a:lnTo>
                      <a:pt x="411231" y="239455"/>
                    </a:lnTo>
                    <a:lnTo>
                      <a:pt x="365228" y="239455"/>
                    </a:lnTo>
                    <a:cubicBezTo>
                      <a:pt x="332247" y="239455"/>
                      <a:pt x="305347" y="266284"/>
                      <a:pt x="305347" y="299337"/>
                    </a:cubicBezTo>
                    <a:lnTo>
                      <a:pt x="305347" y="387121"/>
                    </a:lnTo>
                    <a:cubicBezTo>
                      <a:pt x="305347" y="420102"/>
                      <a:pt x="332175" y="447002"/>
                      <a:pt x="365228" y="447002"/>
                    </a:cubicBezTo>
                    <a:lnTo>
                      <a:pt x="403504" y="447002"/>
                    </a:lnTo>
                    <a:cubicBezTo>
                      <a:pt x="427543" y="447002"/>
                      <a:pt x="447145" y="427400"/>
                      <a:pt x="447145" y="403361"/>
                    </a:cubicBezTo>
                    <a:lnTo>
                      <a:pt x="447145" y="223501"/>
                    </a:lnTo>
                    <a:cubicBezTo>
                      <a:pt x="447145" y="100232"/>
                      <a:pt x="346842" y="0"/>
                      <a:pt x="223644" y="0"/>
                    </a:cubicBezTo>
                    <a:close/>
                    <a:moveTo>
                      <a:pt x="81846" y="275370"/>
                    </a:moveTo>
                    <a:cubicBezTo>
                      <a:pt x="95081" y="275370"/>
                      <a:pt x="105812" y="286102"/>
                      <a:pt x="105812" y="299337"/>
                    </a:cubicBezTo>
                    <a:lnTo>
                      <a:pt x="105812" y="387121"/>
                    </a:lnTo>
                    <a:cubicBezTo>
                      <a:pt x="105812" y="400356"/>
                      <a:pt x="95081" y="411088"/>
                      <a:pt x="81846" y="411088"/>
                    </a:cubicBezTo>
                    <a:lnTo>
                      <a:pt x="43570" y="411088"/>
                    </a:lnTo>
                    <a:cubicBezTo>
                      <a:pt x="39277" y="411088"/>
                      <a:pt x="35843" y="407582"/>
                      <a:pt x="35843" y="403361"/>
                    </a:cubicBezTo>
                    <a:lnTo>
                      <a:pt x="35843" y="275370"/>
                    </a:lnTo>
                    <a:lnTo>
                      <a:pt x="81846" y="275370"/>
                    </a:lnTo>
                    <a:close/>
                    <a:moveTo>
                      <a:pt x="411088" y="403361"/>
                    </a:moveTo>
                    <a:cubicBezTo>
                      <a:pt x="411088" y="407654"/>
                      <a:pt x="407582" y="411088"/>
                      <a:pt x="403289" y="411088"/>
                    </a:cubicBezTo>
                    <a:lnTo>
                      <a:pt x="365014" y="411088"/>
                    </a:lnTo>
                    <a:cubicBezTo>
                      <a:pt x="351778" y="411088"/>
                      <a:pt x="341047" y="400356"/>
                      <a:pt x="341047" y="387121"/>
                    </a:cubicBezTo>
                    <a:lnTo>
                      <a:pt x="341047" y="299337"/>
                    </a:lnTo>
                    <a:cubicBezTo>
                      <a:pt x="341047" y="286102"/>
                      <a:pt x="351778" y="275370"/>
                      <a:pt x="365014" y="275370"/>
                    </a:cubicBezTo>
                    <a:lnTo>
                      <a:pt x="411016" y="275370"/>
                    </a:lnTo>
                    <a:lnTo>
                      <a:pt x="411016" y="403361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12" name="Gráfico 35">
              <a:extLst>
                <a:ext uri="{FF2B5EF4-FFF2-40B4-BE49-F238E27FC236}">
                  <a16:creationId xmlns:a16="http://schemas.microsoft.com/office/drawing/2014/main" id="{C0F0D59D-3BF8-023B-5E99-300966576ED8}"/>
                </a:ext>
              </a:extLst>
            </p:cNvPr>
            <p:cNvGrpSpPr/>
            <p:nvPr/>
          </p:nvGrpSpPr>
          <p:grpSpPr>
            <a:xfrm>
              <a:off x="1885349" y="1419606"/>
              <a:ext cx="765513" cy="765513"/>
              <a:chOff x="2172542" y="982929"/>
              <a:chExt cx="765513" cy="765513"/>
            </a:xfrm>
          </p:grpSpPr>
          <p:sp>
            <p:nvSpPr>
              <p:cNvPr id="173" name="Forma Livre: Forma 172">
                <a:extLst>
                  <a:ext uri="{FF2B5EF4-FFF2-40B4-BE49-F238E27FC236}">
                    <a16:creationId xmlns:a16="http://schemas.microsoft.com/office/drawing/2014/main" id="{9D1D245D-E194-BAED-243C-B9138E3F9A65}"/>
                  </a:ext>
                </a:extLst>
              </p:cNvPr>
              <p:cNvSpPr/>
              <p:nvPr/>
            </p:nvSpPr>
            <p:spPr>
              <a:xfrm>
                <a:off x="2172542" y="982929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0 h 765513"/>
                  <a:gd name="connsiteX6" fmla="*/ 382757 w 765513"/>
                  <a:gd name="connsiteY6" fmla="*/ 729670 h 765513"/>
                  <a:gd name="connsiteX7" fmla="*/ 35843 w 765513"/>
                  <a:gd name="connsiteY7" fmla="*/ 382757 h 765513"/>
                  <a:gd name="connsiteX8" fmla="*/ 382757 w 765513"/>
                  <a:gd name="connsiteY8" fmla="*/ 35915 h 765513"/>
                  <a:gd name="connsiteX9" fmla="*/ 729670 w 765513"/>
                  <a:gd name="connsiteY9" fmla="*/ 382828 h 765513"/>
                  <a:gd name="connsiteX10" fmla="*/ 382757 w 765513"/>
                  <a:gd name="connsiteY10" fmla="*/ 729741 h 765513"/>
                  <a:gd name="connsiteX11" fmla="*/ 382757 w 765513"/>
                  <a:gd name="connsiteY11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lnTo>
                      <a:pt x="382757" y="0"/>
                    </a:ln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lnTo>
                      <a:pt x="382757" y="729741"/>
                    </a:ln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grpSp>
            <p:nvGrpSpPr>
              <p:cNvPr id="174" name="Gráfico 35">
                <a:extLst>
                  <a:ext uri="{FF2B5EF4-FFF2-40B4-BE49-F238E27FC236}">
                    <a16:creationId xmlns:a16="http://schemas.microsoft.com/office/drawing/2014/main" id="{5672043D-7B49-CA6C-C777-EF71D3299027}"/>
                  </a:ext>
                </a:extLst>
              </p:cNvPr>
              <p:cNvGrpSpPr/>
              <p:nvPr/>
            </p:nvGrpSpPr>
            <p:grpSpPr>
              <a:xfrm>
                <a:off x="2311049" y="1145332"/>
                <a:ext cx="478481" cy="440706"/>
                <a:chOff x="2311049" y="1145332"/>
                <a:chExt cx="478481" cy="440706"/>
              </a:xfrm>
              <a:solidFill>
                <a:srgbClr val="E0E621"/>
              </a:solidFill>
            </p:grpSpPr>
            <p:sp>
              <p:nvSpPr>
                <p:cNvPr id="175" name="Forma Livre: Forma 174">
                  <a:extLst>
                    <a:ext uri="{FF2B5EF4-FFF2-40B4-BE49-F238E27FC236}">
                      <a16:creationId xmlns:a16="http://schemas.microsoft.com/office/drawing/2014/main" id="{B9A833DB-2546-314A-E7D8-21077B75B3BF}"/>
                    </a:ext>
                  </a:extLst>
                </p:cNvPr>
                <p:cNvSpPr/>
                <p:nvPr/>
              </p:nvSpPr>
              <p:spPr>
                <a:xfrm>
                  <a:off x="2311049" y="1217090"/>
                  <a:ext cx="297190" cy="368948"/>
                </a:xfrm>
                <a:custGeom>
                  <a:avLst/>
                  <a:gdLst>
                    <a:gd name="connsiteX0" fmla="*/ 148595 w 297190"/>
                    <a:gd name="connsiteY0" fmla="*/ 0 h 368948"/>
                    <a:gd name="connsiteX1" fmla="*/ 0 w 297190"/>
                    <a:gd name="connsiteY1" fmla="*/ 220353 h 368948"/>
                    <a:gd name="connsiteX2" fmla="*/ 148595 w 297190"/>
                    <a:gd name="connsiteY2" fmla="*/ 368949 h 368948"/>
                    <a:gd name="connsiteX3" fmla="*/ 297191 w 297190"/>
                    <a:gd name="connsiteY3" fmla="*/ 220353 h 368948"/>
                    <a:gd name="connsiteX4" fmla="*/ 148595 w 297190"/>
                    <a:gd name="connsiteY4" fmla="*/ 0 h 368948"/>
                    <a:gd name="connsiteX5" fmla="*/ 263136 w 297190"/>
                    <a:gd name="connsiteY5" fmla="*/ 220353 h 368948"/>
                    <a:gd name="connsiteX6" fmla="*/ 148595 w 297190"/>
                    <a:gd name="connsiteY6" fmla="*/ 334894 h 368948"/>
                    <a:gd name="connsiteX7" fmla="*/ 34055 w 297190"/>
                    <a:gd name="connsiteY7" fmla="*/ 220353 h 368948"/>
                    <a:gd name="connsiteX8" fmla="*/ 148595 w 297190"/>
                    <a:gd name="connsiteY8" fmla="*/ 36773 h 368948"/>
                    <a:gd name="connsiteX9" fmla="*/ 263136 w 297190"/>
                    <a:gd name="connsiteY9" fmla="*/ 220353 h 3689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97190" h="368948">
                      <a:moveTo>
                        <a:pt x="148595" y="0"/>
                      </a:moveTo>
                      <a:cubicBezTo>
                        <a:pt x="121552" y="0"/>
                        <a:pt x="0" y="132856"/>
                        <a:pt x="0" y="220353"/>
                      </a:cubicBezTo>
                      <a:cubicBezTo>
                        <a:pt x="0" y="302342"/>
                        <a:pt x="66678" y="368949"/>
                        <a:pt x="148595" y="368949"/>
                      </a:cubicBezTo>
                      <a:cubicBezTo>
                        <a:pt x="230512" y="368949"/>
                        <a:pt x="297191" y="302270"/>
                        <a:pt x="297191" y="220353"/>
                      </a:cubicBezTo>
                      <a:cubicBezTo>
                        <a:pt x="297191" y="132856"/>
                        <a:pt x="175639" y="0"/>
                        <a:pt x="148595" y="0"/>
                      </a:cubicBezTo>
                      <a:close/>
                      <a:moveTo>
                        <a:pt x="263136" y="220353"/>
                      </a:moveTo>
                      <a:cubicBezTo>
                        <a:pt x="263136" y="283454"/>
                        <a:pt x="211697" y="334823"/>
                        <a:pt x="148595" y="334894"/>
                      </a:cubicBezTo>
                      <a:cubicBezTo>
                        <a:pt x="85494" y="334894"/>
                        <a:pt x="34126" y="283454"/>
                        <a:pt x="34055" y="220353"/>
                      </a:cubicBezTo>
                      <a:cubicBezTo>
                        <a:pt x="34055" y="155392"/>
                        <a:pt x="121194" y="59309"/>
                        <a:pt x="148595" y="36773"/>
                      </a:cubicBezTo>
                      <a:cubicBezTo>
                        <a:pt x="175996" y="59238"/>
                        <a:pt x="263136" y="155392"/>
                        <a:pt x="263136" y="220353"/>
                      </a:cubicBezTo>
                      <a:close/>
                    </a:path>
                  </a:pathLst>
                </a:custGeom>
                <a:solidFill>
                  <a:srgbClr val="E0E621"/>
                </a:solidFill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pt-BR"/>
                </a:p>
              </p:txBody>
            </p:sp>
            <p:sp>
              <p:nvSpPr>
                <p:cNvPr id="176" name="Forma Livre: Forma 175">
                  <a:extLst>
                    <a:ext uri="{FF2B5EF4-FFF2-40B4-BE49-F238E27FC236}">
                      <a16:creationId xmlns:a16="http://schemas.microsoft.com/office/drawing/2014/main" id="{E6C0249A-F067-7F76-8A92-2938F2E89F03}"/>
                    </a:ext>
                  </a:extLst>
                </p:cNvPr>
                <p:cNvSpPr/>
                <p:nvPr/>
              </p:nvSpPr>
              <p:spPr>
                <a:xfrm>
                  <a:off x="2587922" y="1145332"/>
                  <a:ext cx="201608" cy="249399"/>
                </a:xfrm>
                <a:custGeom>
                  <a:avLst/>
                  <a:gdLst>
                    <a:gd name="connsiteX0" fmla="*/ 100804 w 201608"/>
                    <a:gd name="connsiteY0" fmla="*/ 0 h 249399"/>
                    <a:gd name="connsiteX1" fmla="*/ 0 w 201608"/>
                    <a:gd name="connsiteY1" fmla="*/ 148595 h 249399"/>
                    <a:gd name="connsiteX2" fmla="*/ 100804 w 201608"/>
                    <a:gd name="connsiteY2" fmla="*/ 249400 h 249399"/>
                    <a:gd name="connsiteX3" fmla="*/ 201609 w 201608"/>
                    <a:gd name="connsiteY3" fmla="*/ 148595 h 249399"/>
                    <a:gd name="connsiteX4" fmla="*/ 100804 w 201608"/>
                    <a:gd name="connsiteY4" fmla="*/ 0 h 249399"/>
                    <a:gd name="connsiteX5" fmla="*/ 167483 w 201608"/>
                    <a:gd name="connsiteY5" fmla="*/ 148595 h 249399"/>
                    <a:gd name="connsiteX6" fmla="*/ 100804 w 201608"/>
                    <a:gd name="connsiteY6" fmla="*/ 215274 h 249399"/>
                    <a:gd name="connsiteX7" fmla="*/ 34126 w 201608"/>
                    <a:gd name="connsiteY7" fmla="*/ 148595 h 249399"/>
                    <a:gd name="connsiteX8" fmla="*/ 100804 w 201608"/>
                    <a:gd name="connsiteY8" fmla="*/ 35915 h 249399"/>
                    <a:gd name="connsiteX9" fmla="*/ 167483 w 201608"/>
                    <a:gd name="connsiteY9" fmla="*/ 148595 h 24939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01608" h="249399">
                      <a:moveTo>
                        <a:pt x="100804" y="0"/>
                      </a:moveTo>
                      <a:cubicBezTo>
                        <a:pt x="73833" y="0"/>
                        <a:pt x="0" y="84278"/>
                        <a:pt x="0" y="148595"/>
                      </a:cubicBezTo>
                      <a:cubicBezTo>
                        <a:pt x="0" y="204113"/>
                        <a:pt x="45215" y="249400"/>
                        <a:pt x="100804" y="249400"/>
                      </a:cubicBezTo>
                      <a:cubicBezTo>
                        <a:pt x="156394" y="249400"/>
                        <a:pt x="201609" y="204185"/>
                        <a:pt x="201609" y="148595"/>
                      </a:cubicBezTo>
                      <a:cubicBezTo>
                        <a:pt x="201609" y="84278"/>
                        <a:pt x="127776" y="0"/>
                        <a:pt x="100804" y="0"/>
                      </a:cubicBezTo>
                      <a:close/>
                      <a:moveTo>
                        <a:pt x="167483" y="148595"/>
                      </a:moveTo>
                      <a:cubicBezTo>
                        <a:pt x="167483" y="185369"/>
                        <a:pt x="137578" y="215274"/>
                        <a:pt x="100804" y="215274"/>
                      </a:cubicBezTo>
                      <a:cubicBezTo>
                        <a:pt x="64031" y="215274"/>
                        <a:pt x="34126" y="185369"/>
                        <a:pt x="34126" y="148595"/>
                      </a:cubicBezTo>
                      <a:cubicBezTo>
                        <a:pt x="34126" y="102736"/>
                        <a:pt x="83777" y="48936"/>
                        <a:pt x="100804" y="35915"/>
                      </a:cubicBezTo>
                      <a:cubicBezTo>
                        <a:pt x="117903" y="48936"/>
                        <a:pt x="167483" y="102808"/>
                        <a:pt x="167483" y="148595"/>
                      </a:cubicBezTo>
                      <a:close/>
                    </a:path>
                  </a:pathLst>
                </a:custGeom>
                <a:solidFill>
                  <a:srgbClr val="E0E621"/>
                </a:solidFill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pt-BR"/>
                </a:p>
              </p:txBody>
            </p:sp>
            <p:sp>
              <p:nvSpPr>
                <p:cNvPr id="177" name="Forma Livre: Forma 176">
                  <a:extLst>
                    <a:ext uri="{FF2B5EF4-FFF2-40B4-BE49-F238E27FC236}">
                      <a16:creationId xmlns:a16="http://schemas.microsoft.com/office/drawing/2014/main" id="{D1A1B5EF-355E-2622-2ED6-7420D6C0A2F3}"/>
                    </a:ext>
                  </a:extLst>
                </p:cNvPr>
                <p:cNvSpPr/>
                <p:nvPr/>
              </p:nvSpPr>
              <p:spPr>
                <a:xfrm>
                  <a:off x="2468015" y="1445957"/>
                  <a:ext cx="81845" cy="81845"/>
                </a:xfrm>
                <a:custGeom>
                  <a:avLst/>
                  <a:gdLst>
                    <a:gd name="connsiteX0" fmla="*/ 17242 w 81845"/>
                    <a:gd name="connsiteY0" fmla="*/ 81846 h 81845"/>
                    <a:gd name="connsiteX1" fmla="*/ 17242 w 81845"/>
                    <a:gd name="connsiteY1" fmla="*/ 81846 h 81845"/>
                    <a:gd name="connsiteX2" fmla="*/ 81846 w 81845"/>
                    <a:gd name="connsiteY2" fmla="*/ 17027 h 81845"/>
                    <a:gd name="connsiteX3" fmla="*/ 64818 w 81845"/>
                    <a:gd name="connsiteY3" fmla="*/ 0 h 81845"/>
                    <a:gd name="connsiteX4" fmla="*/ 47862 w 81845"/>
                    <a:gd name="connsiteY4" fmla="*/ 16598 h 81845"/>
                    <a:gd name="connsiteX5" fmla="*/ 17027 w 81845"/>
                    <a:gd name="connsiteY5" fmla="*/ 47791 h 81845"/>
                    <a:gd name="connsiteX6" fmla="*/ 0 w 81845"/>
                    <a:gd name="connsiteY6" fmla="*/ 64818 h 81845"/>
                    <a:gd name="connsiteX7" fmla="*/ 17242 w 81845"/>
                    <a:gd name="connsiteY7" fmla="*/ 81846 h 818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81845" h="81845">
                      <a:moveTo>
                        <a:pt x="17242" y="81846"/>
                      </a:moveTo>
                      <a:lnTo>
                        <a:pt x="17242" y="81846"/>
                      </a:lnTo>
                      <a:cubicBezTo>
                        <a:pt x="52370" y="80128"/>
                        <a:pt x="80128" y="52370"/>
                        <a:pt x="81846" y="17027"/>
                      </a:cubicBezTo>
                      <a:cubicBezTo>
                        <a:pt x="81846" y="7655"/>
                        <a:pt x="74190" y="0"/>
                        <a:pt x="64818" y="0"/>
                      </a:cubicBezTo>
                      <a:cubicBezTo>
                        <a:pt x="55446" y="0"/>
                        <a:pt x="47791" y="7655"/>
                        <a:pt x="47862" y="16598"/>
                      </a:cubicBezTo>
                      <a:cubicBezTo>
                        <a:pt x="46360" y="33268"/>
                        <a:pt x="33196" y="46432"/>
                        <a:pt x="17027" y="47791"/>
                      </a:cubicBezTo>
                      <a:cubicBezTo>
                        <a:pt x="7655" y="47791"/>
                        <a:pt x="0" y="55446"/>
                        <a:pt x="0" y="64818"/>
                      </a:cubicBezTo>
                      <a:cubicBezTo>
                        <a:pt x="0" y="74190"/>
                        <a:pt x="7655" y="81846"/>
                        <a:pt x="17242" y="81846"/>
                      </a:cubicBezTo>
                      <a:close/>
                    </a:path>
                  </a:pathLst>
                </a:custGeom>
                <a:solidFill>
                  <a:srgbClr val="E0E621"/>
                </a:solidFill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pt-BR"/>
                </a:p>
              </p:txBody>
            </p:sp>
          </p:grpSp>
        </p:grpSp>
        <p:grpSp>
          <p:nvGrpSpPr>
            <p:cNvPr id="13" name="Gráfico 31">
              <a:extLst>
                <a:ext uri="{FF2B5EF4-FFF2-40B4-BE49-F238E27FC236}">
                  <a16:creationId xmlns:a16="http://schemas.microsoft.com/office/drawing/2014/main" id="{EA5452A5-189D-3692-73B2-B3E4957278F7}"/>
                </a:ext>
              </a:extLst>
            </p:cNvPr>
            <p:cNvGrpSpPr/>
            <p:nvPr/>
          </p:nvGrpSpPr>
          <p:grpSpPr>
            <a:xfrm>
              <a:off x="2978827" y="1419603"/>
              <a:ext cx="765513" cy="765513"/>
              <a:chOff x="3266020" y="982926"/>
              <a:chExt cx="765513" cy="765513"/>
            </a:xfrm>
          </p:grpSpPr>
          <p:sp>
            <p:nvSpPr>
              <p:cNvPr id="169" name="Forma Livre: Forma 168">
                <a:extLst>
                  <a:ext uri="{FF2B5EF4-FFF2-40B4-BE49-F238E27FC236}">
                    <a16:creationId xmlns:a16="http://schemas.microsoft.com/office/drawing/2014/main" id="{55037EDB-D461-1D81-FBD4-66E6BBC6FB8E}"/>
                  </a:ext>
                </a:extLst>
              </p:cNvPr>
              <p:cNvSpPr/>
              <p:nvPr/>
            </p:nvSpPr>
            <p:spPr>
              <a:xfrm>
                <a:off x="3301934" y="1018840"/>
                <a:ext cx="693826" cy="693755"/>
              </a:xfrm>
              <a:custGeom>
                <a:avLst/>
                <a:gdLst>
                  <a:gd name="connsiteX0" fmla="*/ 346842 w 693826"/>
                  <a:gd name="connsiteY0" fmla="*/ 0 h 693755"/>
                  <a:gd name="connsiteX1" fmla="*/ 0 w 693826"/>
                  <a:gd name="connsiteY1" fmla="*/ 346842 h 693755"/>
                  <a:gd name="connsiteX2" fmla="*/ 346913 w 693826"/>
                  <a:gd name="connsiteY2" fmla="*/ 693755 h 693755"/>
                  <a:gd name="connsiteX3" fmla="*/ 693827 w 693826"/>
                  <a:gd name="connsiteY3" fmla="*/ 346842 h 693755"/>
                  <a:gd name="connsiteX4" fmla="*/ 346842 w 693826"/>
                  <a:gd name="connsiteY4" fmla="*/ 0 h 693755"/>
                  <a:gd name="connsiteX5" fmla="*/ 322016 w 693826"/>
                  <a:gd name="connsiteY5" fmla="*/ 474475 h 693755"/>
                  <a:gd name="connsiteX6" fmla="*/ 287246 w 693826"/>
                  <a:gd name="connsiteY6" fmla="*/ 509245 h 693755"/>
                  <a:gd name="connsiteX7" fmla="*/ 218851 w 693826"/>
                  <a:gd name="connsiteY7" fmla="*/ 537576 h 693755"/>
                  <a:gd name="connsiteX8" fmla="*/ 151171 w 693826"/>
                  <a:gd name="connsiteY8" fmla="*/ 509603 h 693755"/>
                  <a:gd name="connsiteX9" fmla="*/ 123269 w 693826"/>
                  <a:gd name="connsiteY9" fmla="*/ 441565 h 693755"/>
                  <a:gd name="connsiteX10" fmla="*/ 151529 w 693826"/>
                  <a:gd name="connsiteY10" fmla="*/ 373527 h 693755"/>
                  <a:gd name="connsiteX11" fmla="*/ 239813 w 693826"/>
                  <a:gd name="connsiteY11" fmla="*/ 285243 h 693755"/>
                  <a:gd name="connsiteX12" fmla="*/ 307851 w 693826"/>
                  <a:gd name="connsiteY12" fmla="*/ 256983 h 693755"/>
                  <a:gd name="connsiteX13" fmla="*/ 308208 w 693826"/>
                  <a:gd name="connsiteY13" fmla="*/ 256983 h 693755"/>
                  <a:gd name="connsiteX14" fmla="*/ 375888 w 693826"/>
                  <a:gd name="connsiteY14" fmla="*/ 284885 h 693755"/>
                  <a:gd name="connsiteX15" fmla="*/ 401787 w 693826"/>
                  <a:gd name="connsiteY15" fmla="*/ 333105 h 693755"/>
                  <a:gd name="connsiteX16" fmla="*/ 387765 w 693826"/>
                  <a:gd name="connsiteY16" fmla="*/ 354282 h 693755"/>
                  <a:gd name="connsiteX17" fmla="*/ 366588 w 693826"/>
                  <a:gd name="connsiteY17" fmla="*/ 340331 h 693755"/>
                  <a:gd name="connsiteX18" fmla="*/ 350419 w 693826"/>
                  <a:gd name="connsiteY18" fmla="*/ 310283 h 693755"/>
                  <a:gd name="connsiteX19" fmla="*/ 308137 w 693826"/>
                  <a:gd name="connsiteY19" fmla="*/ 292898 h 693755"/>
                  <a:gd name="connsiteX20" fmla="*/ 307922 w 693826"/>
                  <a:gd name="connsiteY20" fmla="*/ 292898 h 693755"/>
                  <a:gd name="connsiteX21" fmla="*/ 265139 w 693826"/>
                  <a:gd name="connsiteY21" fmla="*/ 310641 h 693755"/>
                  <a:gd name="connsiteX22" fmla="*/ 176855 w 693826"/>
                  <a:gd name="connsiteY22" fmla="*/ 398925 h 693755"/>
                  <a:gd name="connsiteX23" fmla="*/ 159112 w 693826"/>
                  <a:gd name="connsiteY23" fmla="*/ 441708 h 693755"/>
                  <a:gd name="connsiteX24" fmla="*/ 176497 w 693826"/>
                  <a:gd name="connsiteY24" fmla="*/ 484205 h 693755"/>
                  <a:gd name="connsiteX25" fmla="*/ 218779 w 693826"/>
                  <a:gd name="connsiteY25" fmla="*/ 501590 h 693755"/>
                  <a:gd name="connsiteX26" fmla="*/ 218994 w 693826"/>
                  <a:gd name="connsiteY26" fmla="*/ 501590 h 693755"/>
                  <a:gd name="connsiteX27" fmla="*/ 261777 w 693826"/>
                  <a:gd name="connsiteY27" fmla="*/ 483847 h 693755"/>
                  <a:gd name="connsiteX28" fmla="*/ 296547 w 693826"/>
                  <a:gd name="connsiteY28" fmla="*/ 449077 h 693755"/>
                  <a:gd name="connsiteX29" fmla="*/ 321945 w 693826"/>
                  <a:gd name="connsiteY29" fmla="*/ 449077 h 693755"/>
                  <a:gd name="connsiteX30" fmla="*/ 321945 w 693826"/>
                  <a:gd name="connsiteY30" fmla="*/ 474475 h 693755"/>
                  <a:gd name="connsiteX31" fmla="*/ 542370 w 693826"/>
                  <a:gd name="connsiteY31" fmla="*/ 319942 h 693755"/>
                  <a:gd name="connsiteX32" fmla="*/ 454658 w 693826"/>
                  <a:gd name="connsiteY32" fmla="*/ 407654 h 693755"/>
                  <a:gd name="connsiteX33" fmla="*/ 386834 w 693826"/>
                  <a:gd name="connsiteY33" fmla="*/ 435699 h 693755"/>
                  <a:gd name="connsiteX34" fmla="*/ 319011 w 693826"/>
                  <a:gd name="connsiteY34" fmla="*/ 407654 h 693755"/>
                  <a:gd name="connsiteX35" fmla="*/ 293041 w 693826"/>
                  <a:gd name="connsiteY35" fmla="*/ 359505 h 693755"/>
                  <a:gd name="connsiteX36" fmla="*/ 306992 w 693826"/>
                  <a:gd name="connsiteY36" fmla="*/ 338257 h 693755"/>
                  <a:gd name="connsiteX37" fmla="*/ 328241 w 693826"/>
                  <a:gd name="connsiteY37" fmla="*/ 352208 h 693755"/>
                  <a:gd name="connsiteX38" fmla="*/ 344481 w 693826"/>
                  <a:gd name="connsiteY38" fmla="*/ 382256 h 693755"/>
                  <a:gd name="connsiteX39" fmla="*/ 429403 w 693826"/>
                  <a:gd name="connsiteY39" fmla="*/ 382256 h 693755"/>
                  <a:gd name="connsiteX40" fmla="*/ 517115 w 693826"/>
                  <a:gd name="connsiteY40" fmla="*/ 294544 h 693755"/>
                  <a:gd name="connsiteX41" fmla="*/ 517115 w 693826"/>
                  <a:gd name="connsiteY41" fmla="*/ 209622 h 693755"/>
                  <a:gd name="connsiteX42" fmla="*/ 474618 w 693826"/>
                  <a:gd name="connsiteY42" fmla="*/ 192165 h 693755"/>
                  <a:gd name="connsiteX43" fmla="*/ 432121 w 693826"/>
                  <a:gd name="connsiteY43" fmla="*/ 209622 h 693755"/>
                  <a:gd name="connsiteX44" fmla="*/ 397566 w 693826"/>
                  <a:gd name="connsiteY44" fmla="*/ 244177 h 693755"/>
                  <a:gd name="connsiteX45" fmla="*/ 372168 w 693826"/>
                  <a:gd name="connsiteY45" fmla="*/ 244177 h 693755"/>
                  <a:gd name="connsiteX46" fmla="*/ 372168 w 693826"/>
                  <a:gd name="connsiteY46" fmla="*/ 218779 h 693755"/>
                  <a:gd name="connsiteX47" fmla="*/ 406724 w 693826"/>
                  <a:gd name="connsiteY47" fmla="*/ 184224 h 693755"/>
                  <a:gd name="connsiteX48" fmla="*/ 474547 w 693826"/>
                  <a:gd name="connsiteY48" fmla="*/ 156251 h 693755"/>
                  <a:gd name="connsiteX49" fmla="*/ 542370 w 693826"/>
                  <a:gd name="connsiteY49" fmla="*/ 184224 h 693755"/>
                  <a:gd name="connsiteX50" fmla="*/ 542370 w 693826"/>
                  <a:gd name="connsiteY50" fmla="*/ 319870 h 693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693826" h="693755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755"/>
                      <a:pt x="346913" y="693755"/>
                    </a:cubicBezTo>
                    <a:cubicBezTo>
                      <a:pt x="538220" y="693755"/>
                      <a:pt x="693827" y="538149"/>
                      <a:pt x="693827" y="346842"/>
                    </a:cubicBezTo>
                    <a:cubicBezTo>
                      <a:pt x="693827" y="155535"/>
                      <a:pt x="538149" y="0"/>
                      <a:pt x="346842" y="0"/>
                    </a:cubicBezTo>
                    <a:close/>
                    <a:moveTo>
                      <a:pt x="322016" y="474475"/>
                    </a:moveTo>
                    <a:lnTo>
                      <a:pt x="287246" y="509245"/>
                    </a:lnTo>
                    <a:cubicBezTo>
                      <a:pt x="268359" y="528132"/>
                      <a:pt x="243605" y="537576"/>
                      <a:pt x="218851" y="537576"/>
                    </a:cubicBezTo>
                    <a:cubicBezTo>
                      <a:pt x="194097" y="537576"/>
                      <a:pt x="169772" y="528276"/>
                      <a:pt x="151171" y="509603"/>
                    </a:cubicBezTo>
                    <a:cubicBezTo>
                      <a:pt x="133070" y="491502"/>
                      <a:pt x="123198" y="467392"/>
                      <a:pt x="123269" y="441565"/>
                    </a:cubicBezTo>
                    <a:cubicBezTo>
                      <a:pt x="123341" y="415810"/>
                      <a:pt x="133428" y="391699"/>
                      <a:pt x="151529" y="373527"/>
                    </a:cubicBezTo>
                    <a:lnTo>
                      <a:pt x="239813" y="285243"/>
                    </a:lnTo>
                    <a:cubicBezTo>
                      <a:pt x="257985" y="267071"/>
                      <a:pt x="282095" y="257055"/>
                      <a:pt x="307851" y="256983"/>
                    </a:cubicBezTo>
                    <a:lnTo>
                      <a:pt x="308208" y="256983"/>
                    </a:lnTo>
                    <a:cubicBezTo>
                      <a:pt x="333892" y="256983"/>
                      <a:pt x="357859" y="266856"/>
                      <a:pt x="375888" y="284885"/>
                    </a:cubicBezTo>
                    <a:cubicBezTo>
                      <a:pt x="389124" y="298121"/>
                      <a:pt x="398067" y="314790"/>
                      <a:pt x="401787" y="333105"/>
                    </a:cubicBezTo>
                    <a:cubicBezTo>
                      <a:pt x="403790" y="342835"/>
                      <a:pt x="397494" y="352279"/>
                      <a:pt x="387765" y="354282"/>
                    </a:cubicBezTo>
                    <a:cubicBezTo>
                      <a:pt x="378035" y="356286"/>
                      <a:pt x="368591" y="349990"/>
                      <a:pt x="366588" y="340331"/>
                    </a:cubicBezTo>
                    <a:cubicBezTo>
                      <a:pt x="364227" y="328884"/>
                      <a:pt x="358646" y="318511"/>
                      <a:pt x="350419" y="310283"/>
                    </a:cubicBezTo>
                    <a:cubicBezTo>
                      <a:pt x="339187" y="299051"/>
                      <a:pt x="324163" y="292898"/>
                      <a:pt x="308137" y="292898"/>
                    </a:cubicBezTo>
                    <a:lnTo>
                      <a:pt x="307922" y="292898"/>
                    </a:lnTo>
                    <a:cubicBezTo>
                      <a:pt x="291753" y="292898"/>
                      <a:pt x="276515" y="299266"/>
                      <a:pt x="265139" y="310641"/>
                    </a:cubicBezTo>
                    <a:lnTo>
                      <a:pt x="176855" y="398925"/>
                    </a:lnTo>
                    <a:cubicBezTo>
                      <a:pt x="165480" y="410301"/>
                      <a:pt x="159184" y="425539"/>
                      <a:pt x="159112" y="441708"/>
                    </a:cubicBezTo>
                    <a:cubicBezTo>
                      <a:pt x="159112" y="457877"/>
                      <a:pt x="165265" y="472973"/>
                      <a:pt x="176497" y="484205"/>
                    </a:cubicBezTo>
                    <a:cubicBezTo>
                      <a:pt x="187730" y="495437"/>
                      <a:pt x="202754" y="501590"/>
                      <a:pt x="218779" y="501590"/>
                    </a:cubicBezTo>
                    <a:lnTo>
                      <a:pt x="218994" y="501590"/>
                    </a:lnTo>
                    <a:cubicBezTo>
                      <a:pt x="235163" y="501590"/>
                      <a:pt x="250401" y="495223"/>
                      <a:pt x="261777" y="483847"/>
                    </a:cubicBezTo>
                    <a:lnTo>
                      <a:pt x="296547" y="449077"/>
                    </a:lnTo>
                    <a:cubicBezTo>
                      <a:pt x="303558" y="442066"/>
                      <a:pt x="314934" y="442066"/>
                      <a:pt x="321945" y="449077"/>
                    </a:cubicBezTo>
                    <a:cubicBezTo>
                      <a:pt x="328956" y="456088"/>
                      <a:pt x="328956" y="467464"/>
                      <a:pt x="321945" y="474475"/>
                    </a:cubicBezTo>
                    <a:close/>
                    <a:moveTo>
                      <a:pt x="542370" y="319942"/>
                    </a:moveTo>
                    <a:lnTo>
                      <a:pt x="454658" y="407654"/>
                    </a:lnTo>
                    <a:cubicBezTo>
                      <a:pt x="435985" y="426326"/>
                      <a:pt x="411374" y="435699"/>
                      <a:pt x="386834" y="435699"/>
                    </a:cubicBezTo>
                    <a:cubicBezTo>
                      <a:pt x="362295" y="435699"/>
                      <a:pt x="337684" y="426326"/>
                      <a:pt x="319011" y="407654"/>
                    </a:cubicBezTo>
                    <a:cubicBezTo>
                      <a:pt x="305776" y="394490"/>
                      <a:pt x="296833" y="377820"/>
                      <a:pt x="293041" y="359505"/>
                    </a:cubicBezTo>
                    <a:cubicBezTo>
                      <a:pt x="291038" y="349775"/>
                      <a:pt x="297262" y="340331"/>
                      <a:pt x="306992" y="338257"/>
                    </a:cubicBezTo>
                    <a:cubicBezTo>
                      <a:pt x="316722" y="336253"/>
                      <a:pt x="326166" y="342478"/>
                      <a:pt x="328241" y="352208"/>
                    </a:cubicBezTo>
                    <a:cubicBezTo>
                      <a:pt x="330601" y="363654"/>
                      <a:pt x="336253" y="374028"/>
                      <a:pt x="344481" y="382256"/>
                    </a:cubicBezTo>
                    <a:cubicBezTo>
                      <a:pt x="367876" y="405650"/>
                      <a:pt x="406008" y="405650"/>
                      <a:pt x="429403" y="382256"/>
                    </a:cubicBezTo>
                    <a:lnTo>
                      <a:pt x="517115" y="294544"/>
                    </a:lnTo>
                    <a:cubicBezTo>
                      <a:pt x="540509" y="271149"/>
                      <a:pt x="540509" y="233016"/>
                      <a:pt x="517115" y="209622"/>
                    </a:cubicBezTo>
                    <a:cubicBezTo>
                      <a:pt x="505811" y="198318"/>
                      <a:pt x="490715" y="192165"/>
                      <a:pt x="474618" y="192165"/>
                    </a:cubicBezTo>
                    <a:cubicBezTo>
                      <a:pt x="458521" y="192165"/>
                      <a:pt x="443425" y="198389"/>
                      <a:pt x="432121" y="209622"/>
                    </a:cubicBezTo>
                    <a:lnTo>
                      <a:pt x="397566" y="244177"/>
                    </a:lnTo>
                    <a:cubicBezTo>
                      <a:pt x="390555" y="251188"/>
                      <a:pt x="379179" y="251188"/>
                      <a:pt x="372168" y="244177"/>
                    </a:cubicBezTo>
                    <a:cubicBezTo>
                      <a:pt x="365157" y="237166"/>
                      <a:pt x="365157" y="225791"/>
                      <a:pt x="372168" y="218779"/>
                    </a:cubicBezTo>
                    <a:lnTo>
                      <a:pt x="406724" y="184224"/>
                    </a:lnTo>
                    <a:cubicBezTo>
                      <a:pt x="424752" y="166195"/>
                      <a:pt x="448863" y="156251"/>
                      <a:pt x="474547" y="156251"/>
                    </a:cubicBezTo>
                    <a:cubicBezTo>
                      <a:pt x="500231" y="156251"/>
                      <a:pt x="524341" y="166195"/>
                      <a:pt x="542370" y="184224"/>
                    </a:cubicBezTo>
                    <a:cubicBezTo>
                      <a:pt x="579787" y="221641"/>
                      <a:pt x="579787" y="282524"/>
                      <a:pt x="542370" y="319870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70" name="Forma Livre: Forma 169">
                <a:extLst>
                  <a:ext uri="{FF2B5EF4-FFF2-40B4-BE49-F238E27FC236}">
                    <a16:creationId xmlns:a16="http://schemas.microsoft.com/office/drawing/2014/main" id="{8017A379-1988-DD01-BF30-AEADF4C1FAA0}"/>
                  </a:ext>
                </a:extLst>
              </p:cNvPr>
              <p:cNvSpPr/>
              <p:nvPr/>
            </p:nvSpPr>
            <p:spPr>
              <a:xfrm>
                <a:off x="3594601" y="1175091"/>
                <a:ext cx="277765" cy="279447"/>
              </a:xfrm>
              <a:custGeom>
                <a:avLst/>
                <a:gdLst>
                  <a:gd name="connsiteX0" fmla="*/ 181880 w 277765"/>
                  <a:gd name="connsiteY0" fmla="*/ 0 h 279447"/>
                  <a:gd name="connsiteX1" fmla="*/ 114057 w 277765"/>
                  <a:gd name="connsiteY1" fmla="*/ 27973 h 279447"/>
                  <a:gd name="connsiteX2" fmla="*/ 79502 w 277765"/>
                  <a:gd name="connsiteY2" fmla="*/ 62529 h 279447"/>
                  <a:gd name="connsiteX3" fmla="*/ 79502 w 277765"/>
                  <a:gd name="connsiteY3" fmla="*/ 87927 h 279447"/>
                  <a:gd name="connsiteX4" fmla="*/ 104900 w 277765"/>
                  <a:gd name="connsiteY4" fmla="*/ 87927 h 279447"/>
                  <a:gd name="connsiteX5" fmla="*/ 139455 w 277765"/>
                  <a:gd name="connsiteY5" fmla="*/ 53371 h 279447"/>
                  <a:gd name="connsiteX6" fmla="*/ 181952 w 277765"/>
                  <a:gd name="connsiteY6" fmla="*/ 35915 h 279447"/>
                  <a:gd name="connsiteX7" fmla="*/ 224448 w 277765"/>
                  <a:gd name="connsiteY7" fmla="*/ 53371 h 279447"/>
                  <a:gd name="connsiteX8" fmla="*/ 224448 w 277765"/>
                  <a:gd name="connsiteY8" fmla="*/ 138293 h 279447"/>
                  <a:gd name="connsiteX9" fmla="*/ 136736 w 277765"/>
                  <a:gd name="connsiteY9" fmla="*/ 226005 h 279447"/>
                  <a:gd name="connsiteX10" fmla="*/ 51814 w 277765"/>
                  <a:gd name="connsiteY10" fmla="*/ 226005 h 279447"/>
                  <a:gd name="connsiteX11" fmla="*/ 35574 w 277765"/>
                  <a:gd name="connsiteY11" fmla="*/ 195957 h 279447"/>
                  <a:gd name="connsiteX12" fmla="*/ 14326 w 277765"/>
                  <a:gd name="connsiteY12" fmla="*/ 182006 h 279447"/>
                  <a:gd name="connsiteX13" fmla="*/ 375 w 277765"/>
                  <a:gd name="connsiteY13" fmla="*/ 203254 h 279447"/>
                  <a:gd name="connsiteX14" fmla="*/ 26345 w 277765"/>
                  <a:gd name="connsiteY14" fmla="*/ 251403 h 279447"/>
                  <a:gd name="connsiteX15" fmla="*/ 94168 w 277765"/>
                  <a:gd name="connsiteY15" fmla="*/ 279448 h 279447"/>
                  <a:gd name="connsiteX16" fmla="*/ 161991 w 277765"/>
                  <a:gd name="connsiteY16" fmla="*/ 251403 h 279447"/>
                  <a:gd name="connsiteX17" fmla="*/ 249703 w 277765"/>
                  <a:gd name="connsiteY17" fmla="*/ 163691 h 279447"/>
                  <a:gd name="connsiteX18" fmla="*/ 249703 w 277765"/>
                  <a:gd name="connsiteY18" fmla="*/ 28045 h 279447"/>
                  <a:gd name="connsiteX19" fmla="*/ 181880 w 277765"/>
                  <a:gd name="connsiteY19" fmla="*/ 72 h 2794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277765" h="279447">
                    <a:moveTo>
                      <a:pt x="181880" y="0"/>
                    </a:moveTo>
                    <a:cubicBezTo>
                      <a:pt x="156196" y="0"/>
                      <a:pt x="132086" y="9945"/>
                      <a:pt x="114057" y="27973"/>
                    </a:cubicBezTo>
                    <a:lnTo>
                      <a:pt x="79502" y="62529"/>
                    </a:lnTo>
                    <a:cubicBezTo>
                      <a:pt x="72490" y="69540"/>
                      <a:pt x="72490" y="80915"/>
                      <a:pt x="79502" y="87927"/>
                    </a:cubicBezTo>
                    <a:cubicBezTo>
                      <a:pt x="86513" y="94938"/>
                      <a:pt x="97888" y="94938"/>
                      <a:pt x="104900" y="87927"/>
                    </a:cubicBezTo>
                    <a:lnTo>
                      <a:pt x="139455" y="53371"/>
                    </a:lnTo>
                    <a:cubicBezTo>
                      <a:pt x="150759" y="42067"/>
                      <a:pt x="165783" y="35915"/>
                      <a:pt x="181952" y="35915"/>
                    </a:cubicBezTo>
                    <a:cubicBezTo>
                      <a:pt x="198120" y="35915"/>
                      <a:pt x="213145" y="42139"/>
                      <a:pt x="224448" y="53371"/>
                    </a:cubicBezTo>
                    <a:cubicBezTo>
                      <a:pt x="247843" y="76766"/>
                      <a:pt x="247843" y="114898"/>
                      <a:pt x="224448" y="138293"/>
                    </a:cubicBezTo>
                    <a:lnTo>
                      <a:pt x="136736" y="226005"/>
                    </a:lnTo>
                    <a:cubicBezTo>
                      <a:pt x="113342" y="249400"/>
                      <a:pt x="75209" y="249400"/>
                      <a:pt x="51814" y="226005"/>
                    </a:cubicBezTo>
                    <a:cubicBezTo>
                      <a:pt x="43587" y="217778"/>
                      <a:pt x="37935" y="207404"/>
                      <a:pt x="35574" y="195957"/>
                    </a:cubicBezTo>
                    <a:cubicBezTo>
                      <a:pt x="33571" y="186227"/>
                      <a:pt x="24056" y="180003"/>
                      <a:pt x="14326" y="182006"/>
                    </a:cubicBezTo>
                    <a:cubicBezTo>
                      <a:pt x="4596" y="184009"/>
                      <a:pt x="-1628" y="193525"/>
                      <a:pt x="375" y="203254"/>
                    </a:cubicBezTo>
                    <a:cubicBezTo>
                      <a:pt x="4167" y="221570"/>
                      <a:pt x="13181" y="238168"/>
                      <a:pt x="26345" y="251403"/>
                    </a:cubicBezTo>
                    <a:cubicBezTo>
                      <a:pt x="45018" y="270076"/>
                      <a:pt x="69629" y="279448"/>
                      <a:pt x="94168" y="279448"/>
                    </a:cubicBezTo>
                    <a:cubicBezTo>
                      <a:pt x="118707" y="279448"/>
                      <a:pt x="143318" y="270076"/>
                      <a:pt x="161991" y="251403"/>
                    </a:cubicBezTo>
                    <a:lnTo>
                      <a:pt x="249703" y="163691"/>
                    </a:lnTo>
                    <a:cubicBezTo>
                      <a:pt x="287120" y="126274"/>
                      <a:pt x="287120" y="65391"/>
                      <a:pt x="249703" y="28045"/>
                    </a:cubicBezTo>
                    <a:cubicBezTo>
                      <a:pt x="231674" y="10016"/>
                      <a:pt x="207564" y="0"/>
                      <a:pt x="181880" y="72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71" name="Forma Livre: Forma 170">
                <a:extLst>
                  <a:ext uri="{FF2B5EF4-FFF2-40B4-BE49-F238E27FC236}">
                    <a16:creationId xmlns:a16="http://schemas.microsoft.com/office/drawing/2014/main" id="{C40889EE-51F7-60E6-004A-20B62A4DD1CF}"/>
                  </a:ext>
                </a:extLst>
              </p:cNvPr>
              <p:cNvSpPr/>
              <p:nvPr/>
            </p:nvSpPr>
            <p:spPr>
              <a:xfrm>
                <a:off x="3425346" y="1275824"/>
                <a:ext cx="278869" cy="280592"/>
              </a:xfrm>
              <a:custGeom>
                <a:avLst/>
                <a:gdLst>
                  <a:gd name="connsiteX0" fmla="*/ 173278 w 278869"/>
                  <a:gd name="connsiteY0" fmla="*/ 192094 h 280592"/>
                  <a:gd name="connsiteX1" fmla="*/ 138508 w 278869"/>
                  <a:gd name="connsiteY1" fmla="*/ 226864 h 280592"/>
                  <a:gd name="connsiteX2" fmla="*/ 95725 w 278869"/>
                  <a:gd name="connsiteY2" fmla="*/ 244606 h 280592"/>
                  <a:gd name="connsiteX3" fmla="*/ 95511 w 278869"/>
                  <a:gd name="connsiteY3" fmla="*/ 244606 h 280592"/>
                  <a:gd name="connsiteX4" fmla="*/ 53229 w 278869"/>
                  <a:gd name="connsiteY4" fmla="*/ 227221 h 280592"/>
                  <a:gd name="connsiteX5" fmla="*/ 35844 w 278869"/>
                  <a:gd name="connsiteY5" fmla="*/ 184725 h 280592"/>
                  <a:gd name="connsiteX6" fmla="*/ 53586 w 278869"/>
                  <a:gd name="connsiteY6" fmla="*/ 141942 h 280592"/>
                  <a:gd name="connsiteX7" fmla="*/ 141871 w 278869"/>
                  <a:gd name="connsiteY7" fmla="*/ 53657 h 280592"/>
                  <a:gd name="connsiteX8" fmla="*/ 184654 w 278869"/>
                  <a:gd name="connsiteY8" fmla="*/ 35915 h 280592"/>
                  <a:gd name="connsiteX9" fmla="*/ 184868 w 278869"/>
                  <a:gd name="connsiteY9" fmla="*/ 35915 h 280592"/>
                  <a:gd name="connsiteX10" fmla="*/ 227150 w 278869"/>
                  <a:gd name="connsiteY10" fmla="*/ 53300 h 280592"/>
                  <a:gd name="connsiteX11" fmla="*/ 243319 w 278869"/>
                  <a:gd name="connsiteY11" fmla="*/ 83348 h 280592"/>
                  <a:gd name="connsiteX12" fmla="*/ 264496 w 278869"/>
                  <a:gd name="connsiteY12" fmla="*/ 97299 h 280592"/>
                  <a:gd name="connsiteX13" fmla="*/ 278518 w 278869"/>
                  <a:gd name="connsiteY13" fmla="*/ 76122 h 280592"/>
                  <a:gd name="connsiteX14" fmla="*/ 252620 w 278869"/>
                  <a:gd name="connsiteY14" fmla="*/ 27902 h 280592"/>
                  <a:gd name="connsiteX15" fmla="*/ 184940 w 278869"/>
                  <a:gd name="connsiteY15" fmla="*/ 0 h 280592"/>
                  <a:gd name="connsiteX16" fmla="*/ 184582 w 278869"/>
                  <a:gd name="connsiteY16" fmla="*/ 0 h 280592"/>
                  <a:gd name="connsiteX17" fmla="*/ 116544 w 278869"/>
                  <a:gd name="connsiteY17" fmla="*/ 28260 h 280592"/>
                  <a:gd name="connsiteX18" fmla="*/ 28260 w 278869"/>
                  <a:gd name="connsiteY18" fmla="*/ 116544 h 280592"/>
                  <a:gd name="connsiteX19" fmla="*/ 0 w 278869"/>
                  <a:gd name="connsiteY19" fmla="*/ 184582 h 280592"/>
                  <a:gd name="connsiteX20" fmla="*/ 27902 w 278869"/>
                  <a:gd name="connsiteY20" fmla="*/ 252619 h 280592"/>
                  <a:gd name="connsiteX21" fmla="*/ 95582 w 278869"/>
                  <a:gd name="connsiteY21" fmla="*/ 280593 h 280592"/>
                  <a:gd name="connsiteX22" fmla="*/ 163978 w 278869"/>
                  <a:gd name="connsiteY22" fmla="*/ 252262 h 280592"/>
                  <a:gd name="connsiteX23" fmla="*/ 198748 w 278869"/>
                  <a:gd name="connsiteY23" fmla="*/ 217492 h 280592"/>
                  <a:gd name="connsiteX24" fmla="*/ 198748 w 278869"/>
                  <a:gd name="connsiteY24" fmla="*/ 192094 h 280592"/>
                  <a:gd name="connsiteX25" fmla="*/ 173350 w 278869"/>
                  <a:gd name="connsiteY25" fmla="*/ 192094 h 2805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278869" h="280592">
                    <a:moveTo>
                      <a:pt x="173278" y="192094"/>
                    </a:moveTo>
                    <a:lnTo>
                      <a:pt x="138508" y="226864"/>
                    </a:lnTo>
                    <a:cubicBezTo>
                      <a:pt x="127133" y="238239"/>
                      <a:pt x="111894" y="244535"/>
                      <a:pt x="95725" y="244606"/>
                    </a:cubicBezTo>
                    <a:lnTo>
                      <a:pt x="95511" y="244606"/>
                    </a:lnTo>
                    <a:cubicBezTo>
                      <a:pt x="79413" y="244606"/>
                      <a:pt x="64389" y="238454"/>
                      <a:pt x="53229" y="227221"/>
                    </a:cubicBezTo>
                    <a:cubicBezTo>
                      <a:pt x="41925" y="215989"/>
                      <a:pt x="35772" y="200822"/>
                      <a:pt x="35844" y="184725"/>
                    </a:cubicBezTo>
                    <a:cubicBezTo>
                      <a:pt x="35844" y="168556"/>
                      <a:pt x="42211" y="153317"/>
                      <a:pt x="53586" y="141942"/>
                    </a:cubicBezTo>
                    <a:lnTo>
                      <a:pt x="141871" y="53657"/>
                    </a:lnTo>
                    <a:cubicBezTo>
                      <a:pt x="153246" y="42282"/>
                      <a:pt x="168485" y="35986"/>
                      <a:pt x="184654" y="35915"/>
                    </a:cubicBezTo>
                    <a:lnTo>
                      <a:pt x="184868" y="35915"/>
                    </a:lnTo>
                    <a:cubicBezTo>
                      <a:pt x="200965" y="35915"/>
                      <a:pt x="215918" y="42067"/>
                      <a:pt x="227150" y="53300"/>
                    </a:cubicBezTo>
                    <a:cubicBezTo>
                      <a:pt x="235378" y="61527"/>
                      <a:pt x="240958" y="71901"/>
                      <a:pt x="243319" y="83348"/>
                    </a:cubicBezTo>
                    <a:cubicBezTo>
                      <a:pt x="245322" y="93078"/>
                      <a:pt x="254766" y="99302"/>
                      <a:pt x="264496" y="97299"/>
                    </a:cubicBezTo>
                    <a:cubicBezTo>
                      <a:pt x="274226" y="95296"/>
                      <a:pt x="280450" y="85852"/>
                      <a:pt x="278518" y="76122"/>
                    </a:cubicBezTo>
                    <a:cubicBezTo>
                      <a:pt x="274727" y="57735"/>
                      <a:pt x="265784" y="41066"/>
                      <a:pt x="252620" y="27902"/>
                    </a:cubicBezTo>
                    <a:cubicBezTo>
                      <a:pt x="234591" y="9873"/>
                      <a:pt x="210624" y="0"/>
                      <a:pt x="184940" y="0"/>
                    </a:cubicBezTo>
                    <a:lnTo>
                      <a:pt x="184582" y="0"/>
                    </a:lnTo>
                    <a:cubicBezTo>
                      <a:pt x="158826" y="72"/>
                      <a:pt x="134716" y="10159"/>
                      <a:pt x="116544" y="28260"/>
                    </a:cubicBezTo>
                    <a:lnTo>
                      <a:pt x="28260" y="116544"/>
                    </a:lnTo>
                    <a:cubicBezTo>
                      <a:pt x="10088" y="134716"/>
                      <a:pt x="72" y="158826"/>
                      <a:pt x="0" y="184582"/>
                    </a:cubicBezTo>
                    <a:cubicBezTo>
                      <a:pt x="-71" y="210337"/>
                      <a:pt x="9802" y="234519"/>
                      <a:pt x="27902" y="252619"/>
                    </a:cubicBezTo>
                    <a:cubicBezTo>
                      <a:pt x="46504" y="271221"/>
                      <a:pt x="71043" y="280593"/>
                      <a:pt x="95582" y="280593"/>
                    </a:cubicBezTo>
                    <a:cubicBezTo>
                      <a:pt x="120122" y="280593"/>
                      <a:pt x="145090" y="271149"/>
                      <a:pt x="163978" y="252262"/>
                    </a:cubicBezTo>
                    <a:lnTo>
                      <a:pt x="198748" y="217492"/>
                    </a:lnTo>
                    <a:cubicBezTo>
                      <a:pt x="205759" y="210480"/>
                      <a:pt x="205759" y="199105"/>
                      <a:pt x="198748" y="192094"/>
                    </a:cubicBezTo>
                    <a:cubicBezTo>
                      <a:pt x="191736" y="185082"/>
                      <a:pt x="180361" y="185082"/>
                      <a:pt x="173350" y="192094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72" name="Forma Livre: Forma 171">
                <a:extLst>
                  <a:ext uri="{FF2B5EF4-FFF2-40B4-BE49-F238E27FC236}">
                    <a16:creationId xmlns:a16="http://schemas.microsoft.com/office/drawing/2014/main" id="{78371528-BAC5-4443-EB4D-63C969895978}"/>
                  </a:ext>
                </a:extLst>
              </p:cNvPr>
              <p:cNvSpPr/>
              <p:nvPr/>
            </p:nvSpPr>
            <p:spPr>
              <a:xfrm>
                <a:off x="3266020" y="982926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14" name="Gráfico 27">
              <a:extLst>
                <a:ext uri="{FF2B5EF4-FFF2-40B4-BE49-F238E27FC236}">
                  <a16:creationId xmlns:a16="http://schemas.microsoft.com/office/drawing/2014/main" id="{60A6106E-F5B4-690D-98BD-D059C8C266AD}"/>
                </a:ext>
              </a:extLst>
            </p:cNvPr>
            <p:cNvGrpSpPr/>
            <p:nvPr/>
          </p:nvGrpSpPr>
          <p:grpSpPr>
            <a:xfrm>
              <a:off x="4074303" y="1418371"/>
              <a:ext cx="765513" cy="765513"/>
              <a:chOff x="4229973" y="981694"/>
              <a:chExt cx="765513" cy="765513"/>
            </a:xfrm>
          </p:grpSpPr>
          <p:sp>
            <p:nvSpPr>
              <p:cNvPr id="161" name="Forma Livre: Forma 160">
                <a:extLst>
                  <a:ext uri="{FF2B5EF4-FFF2-40B4-BE49-F238E27FC236}">
                    <a16:creationId xmlns:a16="http://schemas.microsoft.com/office/drawing/2014/main" id="{B50B60C4-7555-AF68-A426-50AE0B2FF0ED}"/>
                  </a:ext>
                </a:extLst>
              </p:cNvPr>
              <p:cNvSpPr/>
              <p:nvPr/>
            </p:nvSpPr>
            <p:spPr>
              <a:xfrm>
                <a:off x="4499118" y="1232310"/>
                <a:ext cx="227221" cy="319726"/>
              </a:xfrm>
              <a:custGeom>
                <a:avLst/>
                <a:gdLst>
                  <a:gd name="connsiteX0" fmla="*/ 219495 w 227221"/>
                  <a:gd name="connsiteY0" fmla="*/ 0 h 319726"/>
                  <a:gd name="connsiteX1" fmla="*/ 7727 w 227221"/>
                  <a:gd name="connsiteY1" fmla="*/ 0 h 319726"/>
                  <a:gd name="connsiteX2" fmla="*/ 0 w 227221"/>
                  <a:gd name="connsiteY2" fmla="*/ 7727 h 319726"/>
                  <a:gd name="connsiteX3" fmla="*/ 0 w 227221"/>
                  <a:gd name="connsiteY3" fmla="*/ 312000 h 319726"/>
                  <a:gd name="connsiteX4" fmla="*/ 7727 w 227221"/>
                  <a:gd name="connsiteY4" fmla="*/ 319727 h 319726"/>
                  <a:gd name="connsiteX5" fmla="*/ 219495 w 227221"/>
                  <a:gd name="connsiteY5" fmla="*/ 319727 h 319726"/>
                  <a:gd name="connsiteX6" fmla="*/ 227221 w 227221"/>
                  <a:gd name="connsiteY6" fmla="*/ 312000 h 319726"/>
                  <a:gd name="connsiteX7" fmla="*/ 227221 w 227221"/>
                  <a:gd name="connsiteY7" fmla="*/ 7727 h 319726"/>
                  <a:gd name="connsiteX8" fmla="*/ 219495 w 227221"/>
                  <a:gd name="connsiteY8" fmla="*/ 0 h 319726"/>
                  <a:gd name="connsiteX9" fmla="*/ 180289 w 227221"/>
                  <a:gd name="connsiteY9" fmla="*/ 269360 h 319726"/>
                  <a:gd name="connsiteX10" fmla="*/ 46646 w 227221"/>
                  <a:gd name="connsiteY10" fmla="*/ 269360 h 319726"/>
                  <a:gd name="connsiteX11" fmla="*/ 28689 w 227221"/>
                  <a:gd name="connsiteY11" fmla="*/ 251403 h 319726"/>
                  <a:gd name="connsiteX12" fmla="*/ 46646 w 227221"/>
                  <a:gd name="connsiteY12" fmla="*/ 233446 h 319726"/>
                  <a:gd name="connsiteX13" fmla="*/ 180289 w 227221"/>
                  <a:gd name="connsiteY13" fmla="*/ 233446 h 319726"/>
                  <a:gd name="connsiteX14" fmla="*/ 198246 w 227221"/>
                  <a:gd name="connsiteY14" fmla="*/ 251403 h 319726"/>
                  <a:gd name="connsiteX15" fmla="*/ 180289 w 227221"/>
                  <a:gd name="connsiteY15" fmla="*/ 269360 h 319726"/>
                  <a:gd name="connsiteX16" fmla="*/ 180289 w 227221"/>
                  <a:gd name="connsiteY16" fmla="*/ 175281 h 319726"/>
                  <a:gd name="connsiteX17" fmla="*/ 46646 w 227221"/>
                  <a:gd name="connsiteY17" fmla="*/ 175281 h 319726"/>
                  <a:gd name="connsiteX18" fmla="*/ 28689 w 227221"/>
                  <a:gd name="connsiteY18" fmla="*/ 157324 h 319726"/>
                  <a:gd name="connsiteX19" fmla="*/ 46646 w 227221"/>
                  <a:gd name="connsiteY19" fmla="*/ 139366 h 319726"/>
                  <a:gd name="connsiteX20" fmla="*/ 180289 w 227221"/>
                  <a:gd name="connsiteY20" fmla="*/ 139366 h 319726"/>
                  <a:gd name="connsiteX21" fmla="*/ 198246 w 227221"/>
                  <a:gd name="connsiteY21" fmla="*/ 157324 h 319726"/>
                  <a:gd name="connsiteX22" fmla="*/ 180289 w 227221"/>
                  <a:gd name="connsiteY22" fmla="*/ 175281 h 319726"/>
                  <a:gd name="connsiteX23" fmla="*/ 180289 w 227221"/>
                  <a:gd name="connsiteY23" fmla="*/ 81202 h 319726"/>
                  <a:gd name="connsiteX24" fmla="*/ 46646 w 227221"/>
                  <a:gd name="connsiteY24" fmla="*/ 81202 h 319726"/>
                  <a:gd name="connsiteX25" fmla="*/ 28689 w 227221"/>
                  <a:gd name="connsiteY25" fmla="*/ 63244 h 319726"/>
                  <a:gd name="connsiteX26" fmla="*/ 46646 w 227221"/>
                  <a:gd name="connsiteY26" fmla="*/ 45287 h 319726"/>
                  <a:gd name="connsiteX27" fmla="*/ 180289 w 227221"/>
                  <a:gd name="connsiteY27" fmla="*/ 45287 h 319726"/>
                  <a:gd name="connsiteX28" fmla="*/ 198246 w 227221"/>
                  <a:gd name="connsiteY28" fmla="*/ 63244 h 319726"/>
                  <a:gd name="connsiteX29" fmla="*/ 180289 w 227221"/>
                  <a:gd name="connsiteY29" fmla="*/ 81202 h 3197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227221" h="319726">
                    <a:moveTo>
                      <a:pt x="219495" y="0"/>
                    </a:moveTo>
                    <a:lnTo>
                      <a:pt x="7727" y="0"/>
                    </a:lnTo>
                    <a:cubicBezTo>
                      <a:pt x="3434" y="0"/>
                      <a:pt x="0" y="3506"/>
                      <a:pt x="0" y="7727"/>
                    </a:cubicBezTo>
                    <a:lnTo>
                      <a:pt x="0" y="312000"/>
                    </a:lnTo>
                    <a:cubicBezTo>
                      <a:pt x="0" y="316293"/>
                      <a:pt x="3506" y="319727"/>
                      <a:pt x="7727" y="319727"/>
                    </a:cubicBezTo>
                    <a:lnTo>
                      <a:pt x="219495" y="319727"/>
                    </a:lnTo>
                    <a:cubicBezTo>
                      <a:pt x="223787" y="319727"/>
                      <a:pt x="227221" y="316221"/>
                      <a:pt x="227221" y="312000"/>
                    </a:cubicBezTo>
                    <a:lnTo>
                      <a:pt x="227221" y="7727"/>
                    </a:lnTo>
                    <a:cubicBezTo>
                      <a:pt x="227221" y="3434"/>
                      <a:pt x="223716" y="0"/>
                      <a:pt x="219495" y="0"/>
                    </a:cubicBezTo>
                    <a:close/>
                    <a:moveTo>
                      <a:pt x="180289" y="269360"/>
                    </a:moveTo>
                    <a:lnTo>
                      <a:pt x="46646" y="269360"/>
                    </a:lnTo>
                    <a:cubicBezTo>
                      <a:pt x="36773" y="269360"/>
                      <a:pt x="28689" y="261348"/>
                      <a:pt x="28689" y="251403"/>
                    </a:cubicBezTo>
                    <a:cubicBezTo>
                      <a:pt x="28689" y="241459"/>
                      <a:pt x="36702" y="233446"/>
                      <a:pt x="46646" y="233446"/>
                    </a:cubicBezTo>
                    <a:lnTo>
                      <a:pt x="180289" y="233446"/>
                    </a:lnTo>
                    <a:cubicBezTo>
                      <a:pt x="190234" y="233446"/>
                      <a:pt x="198246" y="241459"/>
                      <a:pt x="198246" y="251403"/>
                    </a:cubicBezTo>
                    <a:cubicBezTo>
                      <a:pt x="198246" y="261348"/>
                      <a:pt x="190234" y="269360"/>
                      <a:pt x="180289" y="269360"/>
                    </a:cubicBezTo>
                    <a:close/>
                    <a:moveTo>
                      <a:pt x="180289" y="175281"/>
                    </a:moveTo>
                    <a:lnTo>
                      <a:pt x="46646" y="175281"/>
                    </a:lnTo>
                    <a:cubicBezTo>
                      <a:pt x="36773" y="175281"/>
                      <a:pt x="28689" y="167268"/>
                      <a:pt x="28689" y="157324"/>
                    </a:cubicBezTo>
                    <a:cubicBezTo>
                      <a:pt x="28689" y="147379"/>
                      <a:pt x="36702" y="139366"/>
                      <a:pt x="46646" y="139366"/>
                    </a:cubicBezTo>
                    <a:lnTo>
                      <a:pt x="180289" y="139366"/>
                    </a:lnTo>
                    <a:cubicBezTo>
                      <a:pt x="190234" y="139366"/>
                      <a:pt x="198246" y="147379"/>
                      <a:pt x="198246" y="157324"/>
                    </a:cubicBezTo>
                    <a:cubicBezTo>
                      <a:pt x="198246" y="167268"/>
                      <a:pt x="190234" y="175281"/>
                      <a:pt x="180289" y="175281"/>
                    </a:cubicBezTo>
                    <a:close/>
                    <a:moveTo>
                      <a:pt x="180289" y="81202"/>
                    </a:moveTo>
                    <a:lnTo>
                      <a:pt x="46646" y="81202"/>
                    </a:lnTo>
                    <a:cubicBezTo>
                      <a:pt x="36773" y="81202"/>
                      <a:pt x="28689" y="73189"/>
                      <a:pt x="28689" y="63244"/>
                    </a:cubicBezTo>
                    <a:cubicBezTo>
                      <a:pt x="28689" y="53300"/>
                      <a:pt x="36702" y="45287"/>
                      <a:pt x="46646" y="45287"/>
                    </a:cubicBezTo>
                    <a:lnTo>
                      <a:pt x="180289" y="45287"/>
                    </a:lnTo>
                    <a:cubicBezTo>
                      <a:pt x="190234" y="45287"/>
                      <a:pt x="198246" y="53300"/>
                      <a:pt x="198246" y="63244"/>
                    </a:cubicBezTo>
                    <a:cubicBezTo>
                      <a:pt x="198246" y="73189"/>
                      <a:pt x="190234" y="81202"/>
                      <a:pt x="180289" y="81202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62" name="Forma Livre: Forma 161">
                <a:extLst>
                  <a:ext uri="{FF2B5EF4-FFF2-40B4-BE49-F238E27FC236}">
                    <a16:creationId xmlns:a16="http://schemas.microsoft.com/office/drawing/2014/main" id="{5D461B8A-72D1-9E1A-6CE7-BD3367386821}"/>
                  </a:ext>
                </a:extLst>
              </p:cNvPr>
              <p:cNvSpPr/>
              <p:nvPr/>
            </p:nvSpPr>
            <p:spPr>
              <a:xfrm>
                <a:off x="4265887" y="1017608"/>
                <a:ext cx="693826" cy="693755"/>
              </a:xfrm>
              <a:custGeom>
                <a:avLst/>
                <a:gdLst>
                  <a:gd name="connsiteX0" fmla="*/ 346842 w 693826"/>
                  <a:gd name="connsiteY0" fmla="*/ 0 h 693755"/>
                  <a:gd name="connsiteX1" fmla="*/ 0 w 693826"/>
                  <a:gd name="connsiteY1" fmla="*/ 346842 h 693755"/>
                  <a:gd name="connsiteX2" fmla="*/ 346913 w 693826"/>
                  <a:gd name="connsiteY2" fmla="*/ 693755 h 693755"/>
                  <a:gd name="connsiteX3" fmla="*/ 693827 w 693826"/>
                  <a:gd name="connsiteY3" fmla="*/ 346842 h 693755"/>
                  <a:gd name="connsiteX4" fmla="*/ 346842 w 693826"/>
                  <a:gd name="connsiteY4" fmla="*/ 0 h 693755"/>
                  <a:gd name="connsiteX5" fmla="*/ 496367 w 693826"/>
                  <a:gd name="connsiteY5" fmla="*/ 526773 h 693755"/>
                  <a:gd name="connsiteX6" fmla="*/ 452726 w 693826"/>
                  <a:gd name="connsiteY6" fmla="*/ 570415 h 693755"/>
                  <a:gd name="connsiteX7" fmla="*/ 240958 w 693826"/>
                  <a:gd name="connsiteY7" fmla="*/ 570415 h 693755"/>
                  <a:gd name="connsiteX8" fmla="*/ 197316 w 693826"/>
                  <a:gd name="connsiteY8" fmla="*/ 526773 h 693755"/>
                  <a:gd name="connsiteX9" fmla="*/ 197316 w 693826"/>
                  <a:gd name="connsiteY9" fmla="*/ 222500 h 693755"/>
                  <a:gd name="connsiteX10" fmla="*/ 240958 w 693826"/>
                  <a:gd name="connsiteY10" fmla="*/ 178858 h 693755"/>
                  <a:gd name="connsiteX11" fmla="*/ 270290 w 693826"/>
                  <a:gd name="connsiteY11" fmla="*/ 178858 h 693755"/>
                  <a:gd name="connsiteX12" fmla="*/ 270290 w 693826"/>
                  <a:gd name="connsiteY12" fmla="*/ 141298 h 693755"/>
                  <a:gd name="connsiteX13" fmla="*/ 288248 w 693826"/>
                  <a:gd name="connsiteY13" fmla="*/ 123341 h 693755"/>
                  <a:gd name="connsiteX14" fmla="*/ 405436 w 693826"/>
                  <a:gd name="connsiteY14" fmla="*/ 123341 h 693755"/>
                  <a:gd name="connsiteX15" fmla="*/ 423393 w 693826"/>
                  <a:gd name="connsiteY15" fmla="*/ 141298 h 693755"/>
                  <a:gd name="connsiteX16" fmla="*/ 423393 w 693826"/>
                  <a:gd name="connsiteY16" fmla="*/ 178858 h 693755"/>
                  <a:gd name="connsiteX17" fmla="*/ 452726 w 693826"/>
                  <a:gd name="connsiteY17" fmla="*/ 178858 h 693755"/>
                  <a:gd name="connsiteX18" fmla="*/ 496367 w 693826"/>
                  <a:gd name="connsiteY18" fmla="*/ 222500 h 693755"/>
                  <a:gd name="connsiteX19" fmla="*/ 496367 w 693826"/>
                  <a:gd name="connsiteY19" fmla="*/ 526773 h 693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693826" h="693755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755"/>
                      <a:pt x="346913" y="693755"/>
                    </a:cubicBezTo>
                    <a:cubicBezTo>
                      <a:pt x="538220" y="693755"/>
                      <a:pt x="693827" y="538149"/>
                      <a:pt x="693827" y="346842"/>
                    </a:cubicBezTo>
                    <a:cubicBezTo>
                      <a:pt x="693827" y="155535"/>
                      <a:pt x="538149" y="0"/>
                      <a:pt x="346842" y="0"/>
                    </a:cubicBezTo>
                    <a:close/>
                    <a:moveTo>
                      <a:pt x="496367" y="526773"/>
                    </a:moveTo>
                    <a:cubicBezTo>
                      <a:pt x="496367" y="550812"/>
                      <a:pt x="476764" y="570415"/>
                      <a:pt x="452726" y="570415"/>
                    </a:cubicBezTo>
                    <a:lnTo>
                      <a:pt x="240958" y="570415"/>
                    </a:lnTo>
                    <a:cubicBezTo>
                      <a:pt x="216919" y="570415"/>
                      <a:pt x="197316" y="550812"/>
                      <a:pt x="197316" y="526773"/>
                    </a:cubicBezTo>
                    <a:lnTo>
                      <a:pt x="197316" y="222500"/>
                    </a:lnTo>
                    <a:cubicBezTo>
                      <a:pt x="197316" y="198461"/>
                      <a:pt x="216919" y="178858"/>
                      <a:pt x="240958" y="178858"/>
                    </a:cubicBezTo>
                    <a:lnTo>
                      <a:pt x="270290" y="178858"/>
                    </a:lnTo>
                    <a:lnTo>
                      <a:pt x="270290" y="141298"/>
                    </a:lnTo>
                    <a:cubicBezTo>
                      <a:pt x="270290" y="131353"/>
                      <a:pt x="278303" y="123341"/>
                      <a:pt x="288248" y="123341"/>
                    </a:cubicBezTo>
                    <a:lnTo>
                      <a:pt x="405436" y="123341"/>
                    </a:lnTo>
                    <a:cubicBezTo>
                      <a:pt x="415380" y="123341"/>
                      <a:pt x="423393" y="131353"/>
                      <a:pt x="423393" y="141298"/>
                    </a:cubicBezTo>
                    <a:lnTo>
                      <a:pt x="423393" y="178858"/>
                    </a:lnTo>
                    <a:lnTo>
                      <a:pt x="452726" y="178858"/>
                    </a:lnTo>
                    <a:cubicBezTo>
                      <a:pt x="476764" y="178858"/>
                      <a:pt x="496367" y="198461"/>
                      <a:pt x="496367" y="222500"/>
                    </a:cubicBezTo>
                    <a:lnTo>
                      <a:pt x="496367" y="526773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63" name="Forma Livre: Forma 162">
                <a:extLst>
                  <a:ext uri="{FF2B5EF4-FFF2-40B4-BE49-F238E27FC236}">
                    <a16:creationId xmlns:a16="http://schemas.microsoft.com/office/drawing/2014/main" id="{BEDAF8CA-934D-3893-E4EF-78628D990A8E}"/>
                  </a:ext>
                </a:extLst>
              </p:cNvPr>
              <p:cNvSpPr/>
              <p:nvPr/>
            </p:nvSpPr>
            <p:spPr>
              <a:xfrm>
                <a:off x="4572092" y="1176792"/>
                <a:ext cx="81273" cy="19602"/>
              </a:xfrm>
              <a:custGeom>
                <a:avLst/>
                <a:gdLst>
                  <a:gd name="connsiteX0" fmla="*/ 0 w 81273"/>
                  <a:gd name="connsiteY0" fmla="*/ 0 h 19602"/>
                  <a:gd name="connsiteX1" fmla="*/ 81273 w 81273"/>
                  <a:gd name="connsiteY1" fmla="*/ 0 h 19602"/>
                  <a:gd name="connsiteX2" fmla="*/ 81273 w 81273"/>
                  <a:gd name="connsiteY2" fmla="*/ 19603 h 19602"/>
                  <a:gd name="connsiteX3" fmla="*/ 0 w 81273"/>
                  <a:gd name="connsiteY3" fmla="*/ 19603 h 196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1273" h="19602">
                    <a:moveTo>
                      <a:pt x="0" y="0"/>
                    </a:moveTo>
                    <a:lnTo>
                      <a:pt x="81273" y="0"/>
                    </a:lnTo>
                    <a:lnTo>
                      <a:pt x="81273" y="19603"/>
                    </a:lnTo>
                    <a:lnTo>
                      <a:pt x="0" y="19603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64" name="Forma Livre: Forma 163">
                <a:extLst>
                  <a:ext uri="{FF2B5EF4-FFF2-40B4-BE49-F238E27FC236}">
                    <a16:creationId xmlns:a16="http://schemas.microsoft.com/office/drawing/2014/main" id="{99F87915-2828-667E-7A90-8FB1ECCB00B9}"/>
                  </a:ext>
                </a:extLst>
              </p:cNvPr>
              <p:cNvSpPr/>
              <p:nvPr/>
            </p:nvSpPr>
            <p:spPr>
              <a:xfrm>
                <a:off x="4527879" y="1371747"/>
                <a:ext cx="169557" cy="35914"/>
              </a:xfrm>
              <a:custGeom>
                <a:avLst/>
                <a:gdLst>
                  <a:gd name="connsiteX0" fmla="*/ 151600 w 169557"/>
                  <a:gd name="connsiteY0" fmla="*/ 0 h 35914"/>
                  <a:gd name="connsiteX1" fmla="*/ 17957 w 169557"/>
                  <a:gd name="connsiteY1" fmla="*/ 0 h 35914"/>
                  <a:gd name="connsiteX2" fmla="*/ 0 w 169557"/>
                  <a:gd name="connsiteY2" fmla="*/ 17957 h 35914"/>
                  <a:gd name="connsiteX3" fmla="*/ 17957 w 169557"/>
                  <a:gd name="connsiteY3" fmla="*/ 35915 h 35914"/>
                  <a:gd name="connsiteX4" fmla="*/ 151600 w 169557"/>
                  <a:gd name="connsiteY4" fmla="*/ 35915 h 35914"/>
                  <a:gd name="connsiteX5" fmla="*/ 169558 w 169557"/>
                  <a:gd name="connsiteY5" fmla="*/ 17957 h 35914"/>
                  <a:gd name="connsiteX6" fmla="*/ 151600 w 169557"/>
                  <a:gd name="connsiteY6" fmla="*/ 0 h 359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9557" h="35914">
                    <a:moveTo>
                      <a:pt x="151600" y="0"/>
                    </a:moveTo>
                    <a:lnTo>
                      <a:pt x="17957" y="0"/>
                    </a:lnTo>
                    <a:cubicBezTo>
                      <a:pt x="8084" y="0"/>
                      <a:pt x="0" y="8013"/>
                      <a:pt x="0" y="17957"/>
                    </a:cubicBezTo>
                    <a:cubicBezTo>
                      <a:pt x="0" y="27902"/>
                      <a:pt x="8013" y="35915"/>
                      <a:pt x="17957" y="35915"/>
                    </a:cubicBezTo>
                    <a:lnTo>
                      <a:pt x="151600" y="35915"/>
                    </a:lnTo>
                    <a:cubicBezTo>
                      <a:pt x="161545" y="35915"/>
                      <a:pt x="169558" y="27902"/>
                      <a:pt x="169558" y="17957"/>
                    </a:cubicBezTo>
                    <a:cubicBezTo>
                      <a:pt x="169558" y="8013"/>
                      <a:pt x="161545" y="0"/>
                      <a:pt x="151600" y="0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65" name="Forma Livre: Forma 164">
                <a:extLst>
                  <a:ext uri="{FF2B5EF4-FFF2-40B4-BE49-F238E27FC236}">
                    <a16:creationId xmlns:a16="http://schemas.microsoft.com/office/drawing/2014/main" id="{24414F88-2035-679A-31DE-8DB29EBCCD4B}"/>
                  </a:ext>
                </a:extLst>
              </p:cNvPr>
              <p:cNvSpPr/>
              <p:nvPr/>
            </p:nvSpPr>
            <p:spPr>
              <a:xfrm>
                <a:off x="4527879" y="1465827"/>
                <a:ext cx="169557" cy="35914"/>
              </a:xfrm>
              <a:custGeom>
                <a:avLst/>
                <a:gdLst>
                  <a:gd name="connsiteX0" fmla="*/ 151600 w 169557"/>
                  <a:gd name="connsiteY0" fmla="*/ 0 h 35914"/>
                  <a:gd name="connsiteX1" fmla="*/ 17957 w 169557"/>
                  <a:gd name="connsiteY1" fmla="*/ 0 h 35914"/>
                  <a:gd name="connsiteX2" fmla="*/ 0 w 169557"/>
                  <a:gd name="connsiteY2" fmla="*/ 17957 h 35914"/>
                  <a:gd name="connsiteX3" fmla="*/ 17957 w 169557"/>
                  <a:gd name="connsiteY3" fmla="*/ 35915 h 35914"/>
                  <a:gd name="connsiteX4" fmla="*/ 151600 w 169557"/>
                  <a:gd name="connsiteY4" fmla="*/ 35915 h 35914"/>
                  <a:gd name="connsiteX5" fmla="*/ 169558 w 169557"/>
                  <a:gd name="connsiteY5" fmla="*/ 17957 h 35914"/>
                  <a:gd name="connsiteX6" fmla="*/ 151600 w 169557"/>
                  <a:gd name="connsiteY6" fmla="*/ 0 h 359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9557" h="35914">
                    <a:moveTo>
                      <a:pt x="151600" y="0"/>
                    </a:moveTo>
                    <a:lnTo>
                      <a:pt x="17957" y="0"/>
                    </a:lnTo>
                    <a:cubicBezTo>
                      <a:pt x="8084" y="0"/>
                      <a:pt x="0" y="8013"/>
                      <a:pt x="0" y="17957"/>
                    </a:cubicBezTo>
                    <a:cubicBezTo>
                      <a:pt x="0" y="27902"/>
                      <a:pt x="8013" y="35915"/>
                      <a:pt x="17957" y="35915"/>
                    </a:cubicBezTo>
                    <a:lnTo>
                      <a:pt x="151600" y="35915"/>
                    </a:lnTo>
                    <a:cubicBezTo>
                      <a:pt x="161545" y="35915"/>
                      <a:pt x="169558" y="27902"/>
                      <a:pt x="169558" y="17957"/>
                    </a:cubicBezTo>
                    <a:cubicBezTo>
                      <a:pt x="169558" y="8013"/>
                      <a:pt x="161545" y="0"/>
                      <a:pt x="151600" y="0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66" name="Forma Livre: Forma 165">
                <a:extLst>
                  <a:ext uri="{FF2B5EF4-FFF2-40B4-BE49-F238E27FC236}">
                    <a16:creationId xmlns:a16="http://schemas.microsoft.com/office/drawing/2014/main" id="{B882E1AD-CB6F-F7C7-852F-C7682CEDF4FC}"/>
                  </a:ext>
                </a:extLst>
              </p:cNvPr>
              <p:cNvSpPr/>
              <p:nvPr/>
            </p:nvSpPr>
            <p:spPr>
              <a:xfrm>
                <a:off x="4229973" y="981694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67" name="Forma Livre: Forma 166">
                <a:extLst>
                  <a:ext uri="{FF2B5EF4-FFF2-40B4-BE49-F238E27FC236}">
                    <a16:creationId xmlns:a16="http://schemas.microsoft.com/office/drawing/2014/main" id="{C29D1586-B3C5-CAC2-93DA-7216501ADAD5}"/>
                  </a:ext>
                </a:extLst>
              </p:cNvPr>
              <p:cNvSpPr/>
              <p:nvPr/>
            </p:nvSpPr>
            <p:spPr>
              <a:xfrm>
                <a:off x="4463204" y="1140949"/>
                <a:ext cx="299050" cy="447073"/>
              </a:xfrm>
              <a:custGeom>
                <a:avLst/>
                <a:gdLst>
                  <a:gd name="connsiteX0" fmla="*/ 255410 w 299050"/>
                  <a:gd name="connsiteY0" fmla="*/ 55518 h 447073"/>
                  <a:gd name="connsiteX1" fmla="*/ 226077 w 299050"/>
                  <a:gd name="connsiteY1" fmla="*/ 55518 h 447073"/>
                  <a:gd name="connsiteX2" fmla="*/ 226077 w 299050"/>
                  <a:gd name="connsiteY2" fmla="*/ 17957 h 447073"/>
                  <a:gd name="connsiteX3" fmla="*/ 208119 w 299050"/>
                  <a:gd name="connsiteY3" fmla="*/ 0 h 447073"/>
                  <a:gd name="connsiteX4" fmla="*/ 90932 w 299050"/>
                  <a:gd name="connsiteY4" fmla="*/ 0 h 447073"/>
                  <a:gd name="connsiteX5" fmla="*/ 72974 w 299050"/>
                  <a:gd name="connsiteY5" fmla="*/ 17957 h 447073"/>
                  <a:gd name="connsiteX6" fmla="*/ 72974 w 299050"/>
                  <a:gd name="connsiteY6" fmla="*/ 55518 h 447073"/>
                  <a:gd name="connsiteX7" fmla="*/ 43641 w 299050"/>
                  <a:gd name="connsiteY7" fmla="*/ 55518 h 447073"/>
                  <a:gd name="connsiteX8" fmla="*/ 0 w 299050"/>
                  <a:gd name="connsiteY8" fmla="*/ 99159 h 447073"/>
                  <a:gd name="connsiteX9" fmla="*/ 0 w 299050"/>
                  <a:gd name="connsiteY9" fmla="*/ 403433 h 447073"/>
                  <a:gd name="connsiteX10" fmla="*/ 43641 w 299050"/>
                  <a:gd name="connsiteY10" fmla="*/ 447074 h 447073"/>
                  <a:gd name="connsiteX11" fmla="*/ 255410 w 299050"/>
                  <a:gd name="connsiteY11" fmla="*/ 447074 h 447073"/>
                  <a:gd name="connsiteX12" fmla="*/ 299051 w 299050"/>
                  <a:gd name="connsiteY12" fmla="*/ 403433 h 447073"/>
                  <a:gd name="connsiteX13" fmla="*/ 299051 w 299050"/>
                  <a:gd name="connsiteY13" fmla="*/ 99159 h 447073"/>
                  <a:gd name="connsiteX14" fmla="*/ 255410 w 299050"/>
                  <a:gd name="connsiteY14" fmla="*/ 55518 h 447073"/>
                  <a:gd name="connsiteX15" fmla="*/ 108889 w 299050"/>
                  <a:gd name="connsiteY15" fmla="*/ 35915 h 447073"/>
                  <a:gd name="connsiteX16" fmla="*/ 190162 w 299050"/>
                  <a:gd name="connsiteY16" fmla="*/ 35915 h 447073"/>
                  <a:gd name="connsiteX17" fmla="*/ 190162 w 299050"/>
                  <a:gd name="connsiteY17" fmla="*/ 55518 h 447073"/>
                  <a:gd name="connsiteX18" fmla="*/ 108889 w 299050"/>
                  <a:gd name="connsiteY18" fmla="*/ 55518 h 447073"/>
                  <a:gd name="connsiteX19" fmla="*/ 108889 w 299050"/>
                  <a:gd name="connsiteY19" fmla="*/ 35915 h 447073"/>
                  <a:gd name="connsiteX20" fmla="*/ 263208 w 299050"/>
                  <a:gd name="connsiteY20" fmla="*/ 403433 h 447073"/>
                  <a:gd name="connsiteX21" fmla="*/ 255481 w 299050"/>
                  <a:gd name="connsiteY21" fmla="*/ 411159 h 447073"/>
                  <a:gd name="connsiteX22" fmla="*/ 43713 w 299050"/>
                  <a:gd name="connsiteY22" fmla="*/ 411159 h 447073"/>
                  <a:gd name="connsiteX23" fmla="*/ 35986 w 299050"/>
                  <a:gd name="connsiteY23" fmla="*/ 403433 h 447073"/>
                  <a:gd name="connsiteX24" fmla="*/ 35986 w 299050"/>
                  <a:gd name="connsiteY24" fmla="*/ 99159 h 447073"/>
                  <a:gd name="connsiteX25" fmla="*/ 43713 w 299050"/>
                  <a:gd name="connsiteY25" fmla="*/ 91432 h 447073"/>
                  <a:gd name="connsiteX26" fmla="*/ 255481 w 299050"/>
                  <a:gd name="connsiteY26" fmla="*/ 91432 h 447073"/>
                  <a:gd name="connsiteX27" fmla="*/ 263208 w 299050"/>
                  <a:gd name="connsiteY27" fmla="*/ 99159 h 447073"/>
                  <a:gd name="connsiteX28" fmla="*/ 263208 w 299050"/>
                  <a:gd name="connsiteY28" fmla="*/ 403433 h 4470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299050" h="447073">
                    <a:moveTo>
                      <a:pt x="255410" y="55518"/>
                    </a:moveTo>
                    <a:lnTo>
                      <a:pt x="226077" y="55518"/>
                    </a:lnTo>
                    <a:lnTo>
                      <a:pt x="226077" y="17957"/>
                    </a:lnTo>
                    <a:cubicBezTo>
                      <a:pt x="226077" y="8013"/>
                      <a:pt x="218064" y="0"/>
                      <a:pt x="208119" y="0"/>
                    </a:cubicBezTo>
                    <a:lnTo>
                      <a:pt x="90932" y="0"/>
                    </a:lnTo>
                    <a:cubicBezTo>
                      <a:pt x="81059" y="0"/>
                      <a:pt x="72974" y="8013"/>
                      <a:pt x="72974" y="17957"/>
                    </a:cubicBezTo>
                    <a:lnTo>
                      <a:pt x="72974" y="55518"/>
                    </a:lnTo>
                    <a:lnTo>
                      <a:pt x="43641" y="55518"/>
                    </a:lnTo>
                    <a:cubicBezTo>
                      <a:pt x="19603" y="55518"/>
                      <a:pt x="0" y="75120"/>
                      <a:pt x="0" y="99159"/>
                    </a:cubicBezTo>
                    <a:lnTo>
                      <a:pt x="0" y="403433"/>
                    </a:lnTo>
                    <a:cubicBezTo>
                      <a:pt x="0" y="427471"/>
                      <a:pt x="19603" y="447074"/>
                      <a:pt x="43641" y="447074"/>
                    </a:cubicBezTo>
                    <a:lnTo>
                      <a:pt x="255410" y="447074"/>
                    </a:lnTo>
                    <a:cubicBezTo>
                      <a:pt x="279448" y="447074"/>
                      <a:pt x="299051" y="427471"/>
                      <a:pt x="299051" y="403433"/>
                    </a:cubicBezTo>
                    <a:lnTo>
                      <a:pt x="299051" y="99159"/>
                    </a:lnTo>
                    <a:cubicBezTo>
                      <a:pt x="299051" y="75120"/>
                      <a:pt x="279448" y="55518"/>
                      <a:pt x="255410" y="55518"/>
                    </a:cubicBezTo>
                    <a:close/>
                    <a:moveTo>
                      <a:pt x="108889" y="35915"/>
                    </a:moveTo>
                    <a:lnTo>
                      <a:pt x="190162" y="35915"/>
                    </a:lnTo>
                    <a:lnTo>
                      <a:pt x="190162" y="55518"/>
                    </a:lnTo>
                    <a:lnTo>
                      <a:pt x="108889" y="55518"/>
                    </a:lnTo>
                    <a:lnTo>
                      <a:pt x="108889" y="35915"/>
                    </a:lnTo>
                    <a:close/>
                    <a:moveTo>
                      <a:pt x="263208" y="403433"/>
                    </a:moveTo>
                    <a:cubicBezTo>
                      <a:pt x="263208" y="407725"/>
                      <a:pt x="259702" y="411159"/>
                      <a:pt x="255481" y="411159"/>
                    </a:cubicBezTo>
                    <a:lnTo>
                      <a:pt x="43713" y="411159"/>
                    </a:lnTo>
                    <a:cubicBezTo>
                      <a:pt x="39420" y="411159"/>
                      <a:pt x="35986" y="407654"/>
                      <a:pt x="35986" y="403433"/>
                    </a:cubicBezTo>
                    <a:lnTo>
                      <a:pt x="35986" y="99159"/>
                    </a:lnTo>
                    <a:cubicBezTo>
                      <a:pt x="35986" y="94866"/>
                      <a:pt x="39492" y="91432"/>
                      <a:pt x="43713" y="91432"/>
                    </a:cubicBezTo>
                    <a:lnTo>
                      <a:pt x="255481" y="91432"/>
                    </a:lnTo>
                    <a:cubicBezTo>
                      <a:pt x="259774" y="91432"/>
                      <a:pt x="263208" y="94938"/>
                      <a:pt x="263208" y="99159"/>
                    </a:cubicBezTo>
                    <a:lnTo>
                      <a:pt x="263208" y="403433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68" name="Forma Livre: Forma 167">
                <a:extLst>
                  <a:ext uri="{FF2B5EF4-FFF2-40B4-BE49-F238E27FC236}">
                    <a16:creationId xmlns:a16="http://schemas.microsoft.com/office/drawing/2014/main" id="{82628829-AC86-A119-E833-E781BB1E9835}"/>
                  </a:ext>
                </a:extLst>
              </p:cNvPr>
              <p:cNvSpPr/>
              <p:nvPr/>
            </p:nvSpPr>
            <p:spPr>
              <a:xfrm>
                <a:off x="4527879" y="1277668"/>
                <a:ext cx="169557" cy="35914"/>
              </a:xfrm>
              <a:custGeom>
                <a:avLst/>
                <a:gdLst>
                  <a:gd name="connsiteX0" fmla="*/ 151600 w 169557"/>
                  <a:gd name="connsiteY0" fmla="*/ 0 h 35914"/>
                  <a:gd name="connsiteX1" fmla="*/ 17957 w 169557"/>
                  <a:gd name="connsiteY1" fmla="*/ 0 h 35914"/>
                  <a:gd name="connsiteX2" fmla="*/ 0 w 169557"/>
                  <a:gd name="connsiteY2" fmla="*/ 17957 h 35914"/>
                  <a:gd name="connsiteX3" fmla="*/ 17957 w 169557"/>
                  <a:gd name="connsiteY3" fmla="*/ 35915 h 35914"/>
                  <a:gd name="connsiteX4" fmla="*/ 151600 w 169557"/>
                  <a:gd name="connsiteY4" fmla="*/ 35915 h 35914"/>
                  <a:gd name="connsiteX5" fmla="*/ 169558 w 169557"/>
                  <a:gd name="connsiteY5" fmla="*/ 17957 h 35914"/>
                  <a:gd name="connsiteX6" fmla="*/ 151600 w 169557"/>
                  <a:gd name="connsiteY6" fmla="*/ 0 h 359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9557" h="35914">
                    <a:moveTo>
                      <a:pt x="151600" y="0"/>
                    </a:moveTo>
                    <a:lnTo>
                      <a:pt x="17957" y="0"/>
                    </a:lnTo>
                    <a:cubicBezTo>
                      <a:pt x="8084" y="0"/>
                      <a:pt x="0" y="8013"/>
                      <a:pt x="0" y="17957"/>
                    </a:cubicBezTo>
                    <a:cubicBezTo>
                      <a:pt x="0" y="27902"/>
                      <a:pt x="8013" y="35915"/>
                      <a:pt x="17957" y="35915"/>
                    </a:cubicBezTo>
                    <a:lnTo>
                      <a:pt x="151600" y="35915"/>
                    </a:lnTo>
                    <a:cubicBezTo>
                      <a:pt x="161545" y="35915"/>
                      <a:pt x="169558" y="27902"/>
                      <a:pt x="169558" y="17957"/>
                    </a:cubicBezTo>
                    <a:cubicBezTo>
                      <a:pt x="169558" y="8013"/>
                      <a:pt x="161545" y="0"/>
                      <a:pt x="151600" y="0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15" name="Gráfico 29">
              <a:extLst>
                <a:ext uri="{FF2B5EF4-FFF2-40B4-BE49-F238E27FC236}">
                  <a16:creationId xmlns:a16="http://schemas.microsoft.com/office/drawing/2014/main" id="{E9D6707E-87F5-DAE3-AA0D-A31C5397D5AA}"/>
                </a:ext>
              </a:extLst>
            </p:cNvPr>
            <p:cNvGrpSpPr/>
            <p:nvPr/>
          </p:nvGrpSpPr>
          <p:grpSpPr>
            <a:xfrm>
              <a:off x="5166771" y="1418370"/>
              <a:ext cx="765513" cy="765513"/>
              <a:chOff x="5236235" y="981693"/>
              <a:chExt cx="765513" cy="765513"/>
            </a:xfrm>
          </p:grpSpPr>
          <p:sp>
            <p:nvSpPr>
              <p:cNvPr id="156" name="Forma Livre: Forma 155">
                <a:extLst>
                  <a:ext uri="{FF2B5EF4-FFF2-40B4-BE49-F238E27FC236}">
                    <a16:creationId xmlns:a16="http://schemas.microsoft.com/office/drawing/2014/main" id="{CB486323-8F03-63D3-4CC3-FF6A7ECFD6B0}"/>
                  </a:ext>
                </a:extLst>
              </p:cNvPr>
              <p:cNvSpPr/>
              <p:nvPr/>
            </p:nvSpPr>
            <p:spPr>
              <a:xfrm>
                <a:off x="5567265" y="1176719"/>
                <a:ext cx="103451" cy="236522"/>
              </a:xfrm>
              <a:custGeom>
                <a:avLst/>
                <a:gdLst>
                  <a:gd name="connsiteX0" fmla="*/ 51726 w 103451"/>
                  <a:gd name="connsiteY0" fmla="*/ 236522 h 236522"/>
                  <a:gd name="connsiteX1" fmla="*/ 103452 w 103451"/>
                  <a:gd name="connsiteY1" fmla="*/ 184796 h 236522"/>
                  <a:gd name="connsiteX2" fmla="*/ 103452 w 103451"/>
                  <a:gd name="connsiteY2" fmla="*/ 51726 h 236522"/>
                  <a:gd name="connsiteX3" fmla="*/ 51726 w 103451"/>
                  <a:gd name="connsiteY3" fmla="*/ 0 h 236522"/>
                  <a:gd name="connsiteX4" fmla="*/ 51726 w 103451"/>
                  <a:gd name="connsiteY4" fmla="*/ 0 h 236522"/>
                  <a:gd name="connsiteX5" fmla="*/ 0 w 103451"/>
                  <a:gd name="connsiteY5" fmla="*/ 51726 h 236522"/>
                  <a:gd name="connsiteX6" fmla="*/ 0 w 103451"/>
                  <a:gd name="connsiteY6" fmla="*/ 184796 h 236522"/>
                  <a:gd name="connsiteX7" fmla="*/ 51726 w 103451"/>
                  <a:gd name="connsiteY7" fmla="*/ 236522 h 2365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03451" h="236522">
                    <a:moveTo>
                      <a:pt x="51726" y="236522"/>
                    </a:moveTo>
                    <a:cubicBezTo>
                      <a:pt x="80200" y="236522"/>
                      <a:pt x="103452" y="213342"/>
                      <a:pt x="103452" y="184796"/>
                    </a:cubicBezTo>
                    <a:lnTo>
                      <a:pt x="103452" y="51726"/>
                    </a:lnTo>
                    <a:cubicBezTo>
                      <a:pt x="103452" y="23252"/>
                      <a:pt x="80272" y="0"/>
                      <a:pt x="51726" y="0"/>
                    </a:cubicBezTo>
                    <a:lnTo>
                      <a:pt x="51726" y="0"/>
                    </a:lnTo>
                    <a:cubicBezTo>
                      <a:pt x="23252" y="0"/>
                      <a:pt x="0" y="23180"/>
                      <a:pt x="0" y="51726"/>
                    </a:cubicBezTo>
                    <a:lnTo>
                      <a:pt x="0" y="184796"/>
                    </a:lnTo>
                    <a:cubicBezTo>
                      <a:pt x="0" y="213270"/>
                      <a:pt x="23180" y="236522"/>
                      <a:pt x="51726" y="236522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57" name="Forma Livre: Forma 156">
                <a:extLst>
                  <a:ext uri="{FF2B5EF4-FFF2-40B4-BE49-F238E27FC236}">
                    <a16:creationId xmlns:a16="http://schemas.microsoft.com/office/drawing/2014/main" id="{586CAC0F-B1CA-E0D1-664C-1DA3A746EEBD}"/>
                  </a:ext>
                </a:extLst>
              </p:cNvPr>
              <p:cNvSpPr/>
              <p:nvPr/>
            </p:nvSpPr>
            <p:spPr>
              <a:xfrm>
                <a:off x="5272149" y="1017607"/>
                <a:ext cx="693826" cy="693683"/>
              </a:xfrm>
              <a:custGeom>
                <a:avLst/>
                <a:gdLst>
                  <a:gd name="connsiteX0" fmla="*/ 346842 w 693826"/>
                  <a:gd name="connsiteY0" fmla="*/ 0 h 693683"/>
                  <a:gd name="connsiteX1" fmla="*/ 0 w 693826"/>
                  <a:gd name="connsiteY1" fmla="*/ 346842 h 693683"/>
                  <a:gd name="connsiteX2" fmla="*/ 346913 w 693826"/>
                  <a:gd name="connsiteY2" fmla="*/ 693684 h 693683"/>
                  <a:gd name="connsiteX3" fmla="*/ 693827 w 693826"/>
                  <a:gd name="connsiteY3" fmla="*/ 346842 h 693683"/>
                  <a:gd name="connsiteX4" fmla="*/ 346842 w 693826"/>
                  <a:gd name="connsiteY4" fmla="*/ 0 h 693683"/>
                  <a:gd name="connsiteX5" fmla="*/ 259273 w 693826"/>
                  <a:gd name="connsiteY5" fmla="*/ 210910 h 693683"/>
                  <a:gd name="connsiteX6" fmla="*/ 346842 w 693826"/>
                  <a:gd name="connsiteY6" fmla="*/ 123341 h 693683"/>
                  <a:gd name="connsiteX7" fmla="*/ 434411 w 693826"/>
                  <a:gd name="connsiteY7" fmla="*/ 210910 h 693683"/>
                  <a:gd name="connsiteX8" fmla="*/ 434411 w 693826"/>
                  <a:gd name="connsiteY8" fmla="*/ 343980 h 693683"/>
                  <a:gd name="connsiteX9" fmla="*/ 346842 w 693826"/>
                  <a:gd name="connsiteY9" fmla="*/ 431549 h 693683"/>
                  <a:gd name="connsiteX10" fmla="*/ 259273 w 693826"/>
                  <a:gd name="connsiteY10" fmla="*/ 343980 h 693683"/>
                  <a:gd name="connsiteX11" fmla="*/ 259273 w 693826"/>
                  <a:gd name="connsiteY11" fmla="*/ 210910 h 693683"/>
                  <a:gd name="connsiteX12" fmla="*/ 502735 w 693826"/>
                  <a:gd name="connsiteY12" fmla="*/ 368591 h 693683"/>
                  <a:gd name="connsiteX13" fmla="*/ 449793 w 693826"/>
                  <a:gd name="connsiteY13" fmla="*/ 463386 h 693683"/>
                  <a:gd name="connsiteX14" fmla="*/ 369664 w 693826"/>
                  <a:gd name="connsiteY14" fmla="*/ 500087 h 693683"/>
                  <a:gd name="connsiteX15" fmla="*/ 369664 w 693826"/>
                  <a:gd name="connsiteY15" fmla="*/ 534500 h 693683"/>
                  <a:gd name="connsiteX16" fmla="*/ 418170 w 693826"/>
                  <a:gd name="connsiteY16" fmla="*/ 534500 h 693683"/>
                  <a:gd name="connsiteX17" fmla="*/ 436128 w 693826"/>
                  <a:gd name="connsiteY17" fmla="*/ 552457 h 693683"/>
                  <a:gd name="connsiteX18" fmla="*/ 418170 w 693826"/>
                  <a:gd name="connsiteY18" fmla="*/ 570415 h 693683"/>
                  <a:gd name="connsiteX19" fmla="*/ 285243 w 693826"/>
                  <a:gd name="connsiteY19" fmla="*/ 570415 h 693683"/>
                  <a:gd name="connsiteX20" fmla="*/ 267286 w 693826"/>
                  <a:gd name="connsiteY20" fmla="*/ 552457 h 693683"/>
                  <a:gd name="connsiteX21" fmla="*/ 285243 w 693826"/>
                  <a:gd name="connsiteY21" fmla="*/ 534500 h 693683"/>
                  <a:gd name="connsiteX22" fmla="*/ 333749 w 693826"/>
                  <a:gd name="connsiteY22" fmla="*/ 534500 h 693683"/>
                  <a:gd name="connsiteX23" fmla="*/ 333749 w 693826"/>
                  <a:gd name="connsiteY23" fmla="*/ 501232 h 693683"/>
                  <a:gd name="connsiteX24" fmla="*/ 243963 w 693826"/>
                  <a:gd name="connsiteY24" fmla="*/ 463386 h 693683"/>
                  <a:gd name="connsiteX25" fmla="*/ 191021 w 693826"/>
                  <a:gd name="connsiteY25" fmla="*/ 368591 h 693683"/>
                  <a:gd name="connsiteX26" fmla="*/ 205973 w 693826"/>
                  <a:gd name="connsiteY26" fmla="*/ 348058 h 693683"/>
                  <a:gd name="connsiteX27" fmla="*/ 226506 w 693826"/>
                  <a:gd name="connsiteY27" fmla="*/ 363011 h 693683"/>
                  <a:gd name="connsiteX28" fmla="*/ 346913 w 693826"/>
                  <a:gd name="connsiteY28" fmla="*/ 465961 h 693683"/>
                  <a:gd name="connsiteX29" fmla="*/ 467321 w 693826"/>
                  <a:gd name="connsiteY29" fmla="*/ 363011 h 693683"/>
                  <a:gd name="connsiteX30" fmla="*/ 487854 w 693826"/>
                  <a:gd name="connsiteY30" fmla="*/ 348058 h 693683"/>
                  <a:gd name="connsiteX31" fmla="*/ 502735 w 693826"/>
                  <a:gd name="connsiteY31" fmla="*/ 368591 h 693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93826" h="693683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684"/>
                      <a:pt x="346913" y="693684"/>
                    </a:cubicBezTo>
                    <a:cubicBezTo>
                      <a:pt x="538220" y="693684"/>
                      <a:pt x="693827" y="538077"/>
                      <a:pt x="693827" y="346842"/>
                    </a:cubicBezTo>
                    <a:cubicBezTo>
                      <a:pt x="693827" y="155607"/>
                      <a:pt x="538149" y="0"/>
                      <a:pt x="346842" y="0"/>
                    </a:cubicBezTo>
                    <a:close/>
                    <a:moveTo>
                      <a:pt x="259273" y="210910"/>
                    </a:moveTo>
                    <a:cubicBezTo>
                      <a:pt x="259273" y="162618"/>
                      <a:pt x="298550" y="123341"/>
                      <a:pt x="346842" y="123341"/>
                    </a:cubicBezTo>
                    <a:cubicBezTo>
                      <a:pt x="395134" y="123341"/>
                      <a:pt x="434411" y="162618"/>
                      <a:pt x="434411" y="210910"/>
                    </a:cubicBezTo>
                    <a:lnTo>
                      <a:pt x="434411" y="343980"/>
                    </a:lnTo>
                    <a:cubicBezTo>
                      <a:pt x="434411" y="392272"/>
                      <a:pt x="395134" y="431549"/>
                      <a:pt x="346842" y="431549"/>
                    </a:cubicBezTo>
                    <a:cubicBezTo>
                      <a:pt x="298550" y="431549"/>
                      <a:pt x="259273" y="392272"/>
                      <a:pt x="259273" y="343980"/>
                    </a:cubicBezTo>
                    <a:lnTo>
                      <a:pt x="259273" y="210910"/>
                    </a:lnTo>
                    <a:close/>
                    <a:moveTo>
                      <a:pt x="502735" y="368591"/>
                    </a:moveTo>
                    <a:cubicBezTo>
                      <a:pt x="496940" y="405221"/>
                      <a:pt x="478124" y="438918"/>
                      <a:pt x="449793" y="463386"/>
                    </a:cubicBezTo>
                    <a:cubicBezTo>
                      <a:pt x="426970" y="483132"/>
                      <a:pt x="399068" y="495723"/>
                      <a:pt x="369664" y="500087"/>
                    </a:cubicBezTo>
                    <a:lnTo>
                      <a:pt x="369664" y="534500"/>
                    </a:lnTo>
                    <a:lnTo>
                      <a:pt x="418170" y="534500"/>
                    </a:lnTo>
                    <a:cubicBezTo>
                      <a:pt x="428115" y="534500"/>
                      <a:pt x="436128" y="542513"/>
                      <a:pt x="436128" y="552457"/>
                    </a:cubicBezTo>
                    <a:cubicBezTo>
                      <a:pt x="436128" y="562402"/>
                      <a:pt x="428115" y="570415"/>
                      <a:pt x="418170" y="570415"/>
                    </a:cubicBezTo>
                    <a:lnTo>
                      <a:pt x="285243" y="570415"/>
                    </a:lnTo>
                    <a:cubicBezTo>
                      <a:pt x="275370" y="570415"/>
                      <a:pt x="267286" y="562402"/>
                      <a:pt x="267286" y="552457"/>
                    </a:cubicBezTo>
                    <a:cubicBezTo>
                      <a:pt x="267286" y="542513"/>
                      <a:pt x="275299" y="534500"/>
                      <a:pt x="285243" y="534500"/>
                    </a:cubicBezTo>
                    <a:lnTo>
                      <a:pt x="333749" y="534500"/>
                    </a:lnTo>
                    <a:lnTo>
                      <a:pt x="333749" y="501232"/>
                    </a:lnTo>
                    <a:cubicBezTo>
                      <a:pt x="300768" y="498442"/>
                      <a:pt x="269289" y="485278"/>
                      <a:pt x="243963" y="463386"/>
                    </a:cubicBezTo>
                    <a:cubicBezTo>
                      <a:pt x="215631" y="438918"/>
                      <a:pt x="196816" y="405221"/>
                      <a:pt x="191021" y="368591"/>
                    </a:cubicBezTo>
                    <a:cubicBezTo>
                      <a:pt x="189447" y="358790"/>
                      <a:pt x="196172" y="349632"/>
                      <a:pt x="205973" y="348058"/>
                    </a:cubicBezTo>
                    <a:cubicBezTo>
                      <a:pt x="215775" y="346484"/>
                      <a:pt x="224932" y="353209"/>
                      <a:pt x="226506" y="363011"/>
                    </a:cubicBezTo>
                    <a:cubicBezTo>
                      <a:pt x="235807" y="421676"/>
                      <a:pt x="287532" y="465961"/>
                      <a:pt x="346913" y="465961"/>
                    </a:cubicBezTo>
                    <a:cubicBezTo>
                      <a:pt x="406294" y="465961"/>
                      <a:pt x="458020" y="421748"/>
                      <a:pt x="467321" y="363011"/>
                    </a:cubicBezTo>
                    <a:cubicBezTo>
                      <a:pt x="468895" y="353209"/>
                      <a:pt x="478052" y="346556"/>
                      <a:pt x="487854" y="348058"/>
                    </a:cubicBezTo>
                    <a:cubicBezTo>
                      <a:pt x="497655" y="349632"/>
                      <a:pt x="504309" y="358790"/>
                      <a:pt x="502735" y="368591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58" name="Forma Livre: Forma 157">
                <a:extLst>
                  <a:ext uri="{FF2B5EF4-FFF2-40B4-BE49-F238E27FC236}">
                    <a16:creationId xmlns:a16="http://schemas.microsoft.com/office/drawing/2014/main" id="{00C4CB3A-3587-4F52-9708-B03D3E0CB10F}"/>
                  </a:ext>
                </a:extLst>
              </p:cNvPr>
              <p:cNvSpPr/>
              <p:nvPr/>
            </p:nvSpPr>
            <p:spPr>
              <a:xfrm>
                <a:off x="5462887" y="1365437"/>
                <a:ext cx="312154" cy="222585"/>
              </a:xfrm>
              <a:custGeom>
                <a:avLst/>
                <a:gdLst>
                  <a:gd name="connsiteX0" fmla="*/ 297045 w 312154"/>
                  <a:gd name="connsiteY0" fmla="*/ 229 h 222585"/>
                  <a:gd name="connsiteX1" fmla="*/ 276512 w 312154"/>
                  <a:gd name="connsiteY1" fmla="*/ 15181 h 222585"/>
                  <a:gd name="connsiteX2" fmla="*/ 156104 w 312154"/>
                  <a:gd name="connsiteY2" fmla="*/ 118132 h 222585"/>
                  <a:gd name="connsiteX3" fmla="*/ 35697 w 312154"/>
                  <a:gd name="connsiteY3" fmla="*/ 15181 h 222585"/>
                  <a:gd name="connsiteX4" fmla="*/ 15164 w 312154"/>
                  <a:gd name="connsiteY4" fmla="*/ 229 h 222585"/>
                  <a:gd name="connsiteX5" fmla="*/ 212 w 312154"/>
                  <a:gd name="connsiteY5" fmla="*/ 20761 h 222585"/>
                  <a:gd name="connsiteX6" fmla="*/ 53154 w 312154"/>
                  <a:gd name="connsiteY6" fmla="*/ 115556 h 222585"/>
                  <a:gd name="connsiteX7" fmla="*/ 142940 w 312154"/>
                  <a:gd name="connsiteY7" fmla="*/ 153403 h 222585"/>
                  <a:gd name="connsiteX8" fmla="*/ 142940 w 312154"/>
                  <a:gd name="connsiteY8" fmla="*/ 186670 h 222585"/>
                  <a:gd name="connsiteX9" fmla="*/ 94434 w 312154"/>
                  <a:gd name="connsiteY9" fmla="*/ 186670 h 222585"/>
                  <a:gd name="connsiteX10" fmla="*/ 76477 w 312154"/>
                  <a:gd name="connsiteY10" fmla="*/ 204628 h 222585"/>
                  <a:gd name="connsiteX11" fmla="*/ 94434 w 312154"/>
                  <a:gd name="connsiteY11" fmla="*/ 222585 h 222585"/>
                  <a:gd name="connsiteX12" fmla="*/ 227362 w 312154"/>
                  <a:gd name="connsiteY12" fmla="*/ 222585 h 222585"/>
                  <a:gd name="connsiteX13" fmla="*/ 245319 w 312154"/>
                  <a:gd name="connsiteY13" fmla="*/ 204628 h 222585"/>
                  <a:gd name="connsiteX14" fmla="*/ 227362 w 312154"/>
                  <a:gd name="connsiteY14" fmla="*/ 186670 h 222585"/>
                  <a:gd name="connsiteX15" fmla="*/ 178855 w 312154"/>
                  <a:gd name="connsiteY15" fmla="*/ 186670 h 222585"/>
                  <a:gd name="connsiteX16" fmla="*/ 178855 w 312154"/>
                  <a:gd name="connsiteY16" fmla="*/ 152258 h 222585"/>
                  <a:gd name="connsiteX17" fmla="*/ 258984 w 312154"/>
                  <a:gd name="connsiteY17" fmla="*/ 115556 h 222585"/>
                  <a:gd name="connsiteX18" fmla="*/ 311926 w 312154"/>
                  <a:gd name="connsiteY18" fmla="*/ 20761 h 222585"/>
                  <a:gd name="connsiteX19" fmla="*/ 297045 w 312154"/>
                  <a:gd name="connsiteY19" fmla="*/ 229 h 222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312154" h="222585">
                    <a:moveTo>
                      <a:pt x="297045" y="229"/>
                    </a:moveTo>
                    <a:cubicBezTo>
                      <a:pt x="287243" y="-1345"/>
                      <a:pt x="278086" y="5380"/>
                      <a:pt x="276512" y="15181"/>
                    </a:cubicBezTo>
                    <a:cubicBezTo>
                      <a:pt x="267211" y="73847"/>
                      <a:pt x="215485" y="118132"/>
                      <a:pt x="156104" y="118132"/>
                    </a:cubicBezTo>
                    <a:cubicBezTo>
                      <a:pt x="96724" y="118132"/>
                      <a:pt x="44998" y="73918"/>
                      <a:pt x="35697" y="15181"/>
                    </a:cubicBezTo>
                    <a:cubicBezTo>
                      <a:pt x="34123" y="5380"/>
                      <a:pt x="24966" y="-1274"/>
                      <a:pt x="15164" y="229"/>
                    </a:cubicBezTo>
                    <a:cubicBezTo>
                      <a:pt x="5363" y="1731"/>
                      <a:pt x="-1291" y="10960"/>
                      <a:pt x="212" y="20761"/>
                    </a:cubicBezTo>
                    <a:cubicBezTo>
                      <a:pt x="6007" y="57392"/>
                      <a:pt x="24823" y="91089"/>
                      <a:pt x="53154" y="115556"/>
                    </a:cubicBezTo>
                    <a:cubicBezTo>
                      <a:pt x="78480" y="137449"/>
                      <a:pt x="109959" y="150613"/>
                      <a:pt x="142940" y="153403"/>
                    </a:cubicBezTo>
                    <a:lnTo>
                      <a:pt x="142940" y="186670"/>
                    </a:lnTo>
                    <a:lnTo>
                      <a:pt x="94434" y="186670"/>
                    </a:lnTo>
                    <a:cubicBezTo>
                      <a:pt x="84561" y="186670"/>
                      <a:pt x="76477" y="194683"/>
                      <a:pt x="76477" y="204628"/>
                    </a:cubicBezTo>
                    <a:cubicBezTo>
                      <a:pt x="76477" y="214572"/>
                      <a:pt x="84490" y="222585"/>
                      <a:pt x="94434" y="222585"/>
                    </a:cubicBezTo>
                    <a:lnTo>
                      <a:pt x="227362" y="222585"/>
                    </a:lnTo>
                    <a:cubicBezTo>
                      <a:pt x="237306" y="222585"/>
                      <a:pt x="245319" y="214572"/>
                      <a:pt x="245319" y="204628"/>
                    </a:cubicBezTo>
                    <a:cubicBezTo>
                      <a:pt x="245319" y="194683"/>
                      <a:pt x="237306" y="186670"/>
                      <a:pt x="227362" y="186670"/>
                    </a:cubicBezTo>
                    <a:lnTo>
                      <a:pt x="178855" y="186670"/>
                    </a:lnTo>
                    <a:lnTo>
                      <a:pt x="178855" y="152258"/>
                    </a:lnTo>
                    <a:cubicBezTo>
                      <a:pt x="208331" y="147894"/>
                      <a:pt x="236161" y="135302"/>
                      <a:pt x="258984" y="115556"/>
                    </a:cubicBezTo>
                    <a:cubicBezTo>
                      <a:pt x="287315" y="91089"/>
                      <a:pt x="306131" y="57392"/>
                      <a:pt x="311926" y="20761"/>
                    </a:cubicBezTo>
                    <a:cubicBezTo>
                      <a:pt x="313500" y="10960"/>
                      <a:pt x="306775" y="1803"/>
                      <a:pt x="297045" y="229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59" name="Forma Livre: Forma 158">
                <a:extLst>
                  <a:ext uri="{FF2B5EF4-FFF2-40B4-BE49-F238E27FC236}">
                    <a16:creationId xmlns:a16="http://schemas.microsoft.com/office/drawing/2014/main" id="{8AA859A7-ACA4-DDD5-463D-34595F21E761}"/>
                  </a:ext>
                </a:extLst>
              </p:cNvPr>
              <p:cNvSpPr/>
              <p:nvPr/>
            </p:nvSpPr>
            <p:spPr>
              <a:xfrm>
                <a:off x="5236235" y="981693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598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757 h 765513"/>
                  <a:gd name="connsiteX9" fmla="*/ 382757 w 765513"/>
                  <a:gd name="connsiteY9" fmla="*/ 729598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598"/>
                    </a:moveTo>
                    <a:cubicBezTo>
                      <a:pt x="191450" y="729598"/>
                      <a:pt x="35843" y="573992"/>
                      <a:pt x="35843" y="382757"/>
                    </a:cubicBezTo>
                    <a:cubicBezTo>
                      <a:pt x="35843" y="191521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757"/>
                    </a:cubicBezTo>
                    <a:cubicBezTo>
                      <a:pt x="729670" y="573992"/>
                      <a:pt x="574063" y="729598"/>
                      <a:pt x="382757" y="7295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60" name="Forma Livre: Forma 159">
                <a:extLst>
                  <a:ext uri="{FF2B5EF4-FFF2-40B4-BE49-F238E27FC236}">
                    <a16:creationId xmlns:a16="http://schemas.microsoft.com/office/drawing/2014/main" id="{01E03D82-3A77-79D6-6CE6-70D6516E5AEE}"/>
                  </a:ext>
                </a:extLst>
              </p:cNvPr>
              <p:cNvSpPr/>
              <p:nvPr/>
            </p:nvSpPr>
            <p:spPr>
              <a:xfrm>
                <a:off x="5531422" y="1140948"/>
                <a:ext cx="175137" cy="308208"/>
              </a:xfrm>
              <a:custGeom>
                <a:avLst/>
                <a:gdLst>
                  <a:gd name="connsiteX0" fmla="*/ 87569 w 175137"/>
                  <a:gd name="connsiteY0" fmla="*/ 308208 h 308208"/>
                  <a:gd name="connsiteX1" fmla="*/ 175138 w 175137"/>
                  <a:gd name="connsiteY1" fmla="*/ 220639 h 308208"/>
                  <a:gd name="connsiteX2" fmla="*/ 175138 w 175137"/>
                  <a:gd name="connsiteY2" fmla="*/ 87569 h 308208"/>
                  <a:gd name="connsiteX3" fmla="*/ 87569 w 175137"/>
                  <a:gd name="connsiteY3" fmla="*/ 0 h 308208"/>
                  <a:gd name="connsiteX4" fmla="*/ 0 w 175137"/>
                  <a:gd name="connsiteY4" fmla="*/ 87569 h 308208"/>
                  <a:gd name="connsiteX5" fmla="*/ 0 w 175137"/>
                  <a:gd name="connsiteY5" fmla="*/ 220639 h 308208"/>
                  <a:gd name="connsiteX6" fmla="*/ 87569 w 175137"/>
                  <a:gd name="connsiteY6" fmla="*/ 308208 h 308208"/>
                  <a:gd name="connsiteX7" fmla="*/ 35843 w 175137"/>
                  <a:gd name="connsiteY7" fmla="*/ 87569 h 308208"/>
                  <a:gd name="connsiteX8" fmla="*/ 87569 w 175137"/>
                  <a:gd name="connsiteY8" fmla="*/ 35843 h 308208"/>
                  <a:gd name="connsiteX9" fmla="*/ 87569 w 175137"/>
                  <a:gd name="connsiteY9" fmla="*/ 35843 h 308208"/>
                  <a:gd name="connsiteX10" fmla="*/ 139295 w 175137"/>
                  <a:gd name="connsiteY10" fmla="*/ 87569 h 308208"/>
                  <a:gd name="connsiteX11" fmla="*/ 139295 w 175137"/>
                  <a:gd name="connsiteY11" fmla="*/ 220639 h 308208"/>
                  <a:gd name="connsiteX12" fmla="*/ 87569 w 175137"/>
                  <a:gd name="connsiteY12" fmla="*/ 272365 h 308208"/>
                  <a:gd name="connsiteX13" fmla="*/ 35843 w 175137"/>
                  <a:gd name="connsiteY13" fmla="*/ 220639 h 308208"/>
                  <a:gd name="connsiteX14" fmla="*/ 35843 w 175137"/>
                  <a:gd name="connsiteY14" fmla="*/ 87569 h 308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75137" h="308208">
                    <a:moveTo>
                      <a:pt x="87569" y="308208"/>
                    </a:moveTo>
                    <a:cubicBezTo>
                      <a:pt x="135861" y="308208"/>
                      <a:pt x="175138" y="268931"/>
                      <a:pt x="175138" y="220639"/>
                    </a:cubicBezTo>
                    <a:lnTo>
                      <a:pt x="175138" y="87569"/>
                    </a:lnTo>
                    <a:cubicBezTo>
                      <a:pt x="175138" y="39277"/>
                      <a:pt x="135861" y="0"/>
                      <a:pt x="87569" y="0"/>
                    </a:cubicBezTo>
                    <a:cubicBezTo>
                      <a:pt x="39277" y="0"/>
                      <a:pt x="0" y="39277"/>
                      <a:pt x="0" y="87569"/>
                    </a:cubicBezTo>
                    <a:lnTo>
                      <a:pt x="0" y="220639"/>
                    </a:lnTo>
                    <a:cubicBezTo>
                      <a:pt x="0" y="268931"/>
                      <a:pt x="39277" y="308208"/>
                      <a:pt x="87569" y="308208"/>
                    </a:cubicBezTo>
                    <a:close/>
                    <a:moveTo>
                      <a:pt x="35843" y="87569"/>
                    </a:moveTo>
                    <a:cubicBezTo>
                      <a:pt x="35843" y="59095"/>
                      <a:pt x="59023" y="35843"/>
                      <a:pt x="87569" y="35843"/>
                    </a:cubicBezTo>
                    <a:lnTo>
                      <a:pt x="87569" y="35843"/>
                    </a:lnTo>
                    <a:cubicBezTo>
                      <a:pt x="116043" y="35843"/>
                      <a:pt x="139295" y="59023"/>
                      <a:pt x="139295" y="87569"/>
                    </a:cubicBezTo>
                    <a:lnTo>
                      <a:pt x="139295" y="220639"/>
                    </a:lnTo>
                    <a:cubicBezTo>
                      <a:pt x="139295" y="249114"/>
                      <a:pt x="116115" y="272365"/>
                      <a:pt x="87569" y="272365"/>
                    </a:cubicBezTo>
                    <a:cubicBezTo>
                      <a:pt x="59023" y="272365"/>
                      <a:pt x="35843" y="249185"/>
                      <a:pt x="35843" y="220639"/>
                    </a:cubicBezTo>
                    <a:lnTo>
                      <a:pt x="35843" y="87569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16" name="Gráfico 25">
              <a:extLst>
                <a:ext uri="{FF2B5EF4-FFF2-40B4-BE49-F238E27FC236}">
                  <a16:creationId xmlns:a16="http://schemas.microsoft.com/office/drawing/2014/main" id="{53B05CC4-E942-08D4-B5C0-F93FEC08F1C4}"/>
                </a:ext>
              </a:extLst>
            </p:cNvPr>
            <p:cNvGrpSpPr/>
            <p:nvPr/>
          </p:nvGrpSpPr>
          <p:grpSpPr>
            <a:xfrm>
              <a:off x="6261784" y="1418369"/>
              <a:ext cx="765513" cy="765513"/>
              <a:chOff x="6289418" y="981692"/>
              <a:chExt cx="765513" cy="765513"/>
            </a:xfrm>
          </p:grpSpPr>
          <p:sp>
            <p:nvSpPr>
              <p:cNvPr id="152" name="Forma Livre: Forma 151">
                <a:extLst>
                  <a:ext uri="{FF2B5EF4-FFF2-40B4-BE49-F238E27FC236}">
                    <a16:creationId xmlns:a16="http://schemas.microsoft.com/office/drawing/2014/main" id="{80804A77-DBAD-28BF-F453-C99387CA3BC5}"/>
                  </a:ext>
                </a:extLst>
              </p:cNvPr>
              <p:cNvSpPr/>
              <p:nvPr/>
            </p:nvSpPr>
            <p:spPr>
              <a:xfrm>
                <a:off x="6325332" y="1017606"/>
                <a:ext cx="693826" cy="693755"/>
              </a:xfrm>
              <a:custGeom>
                <a:avLst/>
                <a:gdLst>
                  <a:gd name="connsiteX0" fmla="*/ 346842 w 693826"/>
                  <a:gd name="connsiteY0" fmla="*/ 0 h 693755"/>
                  <a:gd name="connsiteX1" fmla="*/ 0 w 693826"/>
                  <a:gd name="connsiteY1" fmla="*/ 346842 h 693755"/>
                  <a:gd name="connsiteX2" fmla="*/ 346913 w 693826"/>
                  <a:gd name="connsiteY2" fmla="*/ 693755 h 693755"/>
                  <a:gd name="connsiteX3" fmla="*/ 693827 w 693826"/>
                  <a:gd name="connsiteY3" fmla="*/ 346842 h 693755"/>
                  <a:gd name="connsiteX4" fmla="*/ 346842 w 693826"/>
                  <a:gd name="connsiteY4" fmla="*/ 0 h 693755"/>
                  <a:gd name="connsiteX5" fmla="*/ 469181 w 693826"/>
                  <a:gd name="connsiteY5" fmla="*/ 494078 h 693755"/>
                  <a:gd name="connsiteX6" fmla="*/ 209765 w 693826"/>
                  <a:gd name="connsiteY6" fmla="*/ 494078 h 693755"/>
                  <a:gd name="connsiteX7" fmla="*/ 114040 w 693826"/>
                  <a:gd name="connsiteY7" fmla="*/ 398353 h 693755"/>
                  <a:gd name="connsiteX8" fmla="*/ 193024 w 693826"/>
                  <a:gd name="connsiteY8" fmla="*/ 304130 h 693755"/>
                  <a:gd name="connsiteX9" fmla="*/ 325522 w 693826"/>
                  <a:gd name="connsiteY9" fmla="*/ 199677 h 693755"/>
                  <a:gd name="connsiteX10" fmla="*/ 449435 w 693826"/>
                  <a:gd name="connsiteY10" fmla="*/ 275012 h 693755"/>
                  <a:gd name="connsiteX11" fmla="*/ 469109 w 693826"/>
                  <a:gd name="connsiteY11" fmla="*/ 273224 h 693755"/>
                  <a:gd name="connsiteX12" fmla="*/ 579572 w 693826"/>
                  <a:gd name="connsiteY12" fmla="*/ 383687 h 693755"/>
                  <a:gd name="connsiteX13" fmla="*/ 469109 w 693826"/>
                  <a:gd name="connsiteY13" fmla="*/ 494149 h 693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93826" h="693755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755"/>
                      <a:pt x="346913" y="693755"/>
                    </a:cubicBezTo>
                    <a:cubicBezTo>
                      <a:pt x="538220" y="693755"/>
                      <a:pt x="693827" y="538149"/>
                      <a:pt x="693827" y="346842"/>
                    </a:cubicBezTo>
                    <a:cubicBezTo>
                      <a:pt x="693827" y="155535"/>
                      <a:pt x="538149" y="0"/>
                      <a:pt x="346842" y="0"/>
                    </a:cubicBezTo>
                    <a:close/>
                    <a:moveTo>
                      <a:pt x="469181" y="494078"/>
                    </a:moveTo>
                    <a:lnTo>
                      <a:pt x="209765" y="494078"/>
                    </a:lnTo>
                    <a:cubicBezTo>
                      <a:pt x="156966" y="494078"/>
                      <a:pt x="114040" y="451152"/>
                      <a:pt x="114040" y="398353"/>
                    </a:cubicBezTo>
                    <a:cubicBezTo>
                      <a:pt x="114040" y="351277"/>
                      <a:pt x="148238" y="312000"/>
                      <a:pt x="193024" y="304130"/>
                    </a:cubicBezTo>
                    <a:cubicBezTo>
                      <a:pt x="201967" y="245179"/>
                      <a:pt x="257985" y="199677"/>
                      <a:pt x="325522" y="199677"/>
                    </a:cubicBezTo>
                    <a:cubicBezTo>
                      <a:pt x="380610" y="199677"/>
                      <a:pt x="429260" y="229940"/>
                      <a:pt x="449435" y="275012"/>
                    </a:cubicBezTo>
                    <a:cubicBezTo>
                      <a:pt x="455874" y="273868"/>
                      <a:pt x="462456" y="273224"/>
                      <a:pt x="469109" y="273224"/>
                    </a:cubicBezTo>
                    <a:cubicBezTo>
                      <a:pt x="529993" y="273224"/>
                      <a:pt x="579572" y="322732"/>
                      <a:pt x="579572" y="383687"/>
                    </a:cubicBezTo>
                    <a:cubicBezTo>
                      <a:pt x="579572" y="444641"/>
                      <a:pt x="530064" y="494149"/>
                      <a:pt x="469109" y="494149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53" name="Forma Livre: Forma 152">
                <a:extLst>
                  <a:ext uri="{FF2B5EF4-FFF2-40B4-BE49-F238E27FC236}">
                    <a16:creationId xmlns:a16="http://schemas.microsoft.com/office/drawing/2014/main" id="{C0D44D0B-F418-AEEA-16E0-EB408F7B7F8A}"/>
                  </a:ext>
                </a:extLst>
              </p:cNvPr>
              <p:cNvSpPr/>
              <p:nvPr/>
            </p:nvSpPr>
            <p:spPr>
              <a:xfrm>
                <a:off x="6475287" y="1253127"/>
                <a:ext cx="393774" cy="222642"/>
              </a:xfrm>
              <a:custGeom>
                <a:avLst/>
                <a:gdLst>
                  <a:gd name="connsiteX0" fmla="*/ 319226 w 393774"/>
                  <a:gd name="connsiteY0" fmla="*/ 73547 h 222642"/>
                  <a:gd name="connsiteX1" fmla="*/ 254909 w 393774"/>
                  <a:gd name="connsiteY1" fmla="*/ 110463 h 222642"/>
                  <a:gd name="connsiteX2" fmla="*/ 230369 w 393774"/>
                  <a:gd name="connsiteY2" fmla="*/ 116830 h 222642"/>
                  <a:gd name="connsiteX3" fmla="*/ 223930 w 393774"/>
                  <a:gd name="connsiteY3" fmla="*/ 92291 h 222642"/>
                  <a:gd name="connsiteX4" fmla="*/ 265640 w 393774"/>
                  <a:gd name="connsiteY4" fmla="*/ 51583 h 222642"/>
                  <a:gd name="connsiteX5" fmla="*/ 175639 w 393774"/>
                  <a:gd name="connsiteY5" fmla="*/ 0 h 222642"/>
                  <a:gd name="connsiteX6" fmla="*/ 77768 w 393774"/>
                  <a:gd name="connsiteY6" fmla="*/ 85065 h 222642"/>
                  <a:gd name="connsiteX7" fmla="*/ 59810 w 393774"/>
                  <a:gd name="connsiteY7" fmla="*/ 103022 h 222642"/>
                  <a:gd name="connsiteX8" fmla="*/ 0 w 393774"/>
                  <a:gd name="connsiteY8" fmla="*/ 162833 h 222642"/>
                  <a:gd name="connsiteX9" fmla="*/ 59810 w 393774"/>
                  <a:gd name="connsiteY9" fmla="*/ 222643 h 222642"/>
                  <a:gd name="connsiteX10" fmla="*/ 319226 w 393774"/>
                  <a:gd name="connsiteY10" fmla="*/ 222643 h 222642"/>
                  <a:gd name="connsiteX11" fmla="*/ 393774 w 393774"/>
                  <a:gd name="connsiteY11" fmla="*/ 148095 h 222642"/>
                  <a:gd name="connsiteX12" fmla="*/ 319226 w 393774"/>
                  <a:gd name="connsiteY12" fmla="*/ 73547 h 222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93774" h="222642">
                    <a:moveTo>
                      <a:pt x="319226" y="73547"/>
                    </a:moveTo>
                    <a:cubicBezTo>
                      <a:pt x="292898" y="73547"/>
                      <a:pt x="268216" y="87712"/>
                      <a:pt x="254909" y="110463"/>
                    </a:cubicBezTo>
                    <a:cubicBezTo>
                      <a:pt x="249901" y="119048"/>
                      <a:pt x="238883" y="121838"/>
                      <a:pt x="230369" y="116830"/>
                    </a:cubicBezTo>
                    <a:cubicBezTo>
                      <a:pt x="221784" y="111822"/>
                      <a:pt x="218922" y="100804"/>
                      <a:pt x="223930" y="92291"/>
                    </a:cubicBezTo>
                    <a:cubicBezTo>
                      <a:pt x="234090" y="74977"/>
                      <a:pt x="248613" y="61098"/>
                      <a:pt x="265640" y="51583"/>
                    </a:cubicBezTo>
                    <a:cubicBezTo>
                      <a:pt x="250473" y="20604"/>
                      <a:pt x="215417" y="0"/>
                      <a:pt x="175639" y="0"/>
                    </a:cubicBezTo>
                    <a:cubicBezTo>
                      <a:pt x="121695" y="0"/>
                      <a:pt x="77768" y="38133"/>
                      <a:pt x="77768" y="85065"/>
                    </a:cubicBezTo>
                    <a:cubicBezTo>
                      <a:pt x="77768" y="94938"/>
                      <a:pt x="69755" y="103022"/>
                      <a:pt x="59810" y="103022"/>
                    </a:cubicBezTo>
                    <a:cubicBezTo>
                      <a:pt x="26829" y="103022"/>
                      <a:pt x="0" y="129851"/>
                      <a:pt x="0" y="162833"/>
                    </a:cubicBezTo>
                    <a:cubicBezTo>
                      <a:pt x="0" y="195814"/>
                      <a:pt x="26829" y="222643"/>
                      <a:pt x="59810" y="222643"/>
                    </a:cubicBezTo>
                    <a:lnTo>
                      <a:pt x="319226" y="222643"/>
                    </a:lnTo>
                    <a:cubicBezTo>
                      <a:pt x="360363" y="222643"/>
                      <a:pt x="393774" y="189232"/>
                      <a:pt x="393774" y="148095"/>
                    </a:cubicBezTo>
                    <a:cubicBezTo>
                      <a:pt x="393774" y="106957"/>
                      <a:pt x="360363" y="73547"/>
                      <a:pt x="319226" y="73547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54" name="Forma Livre: Forma 153">
                <a:extLst>
                  <a:ext uri="{FF2B5EF4-FFF2-40B4-BE49-F238E27FC236}">
                    <a16:creationId xmlns:a16="http://schemas.microsoft.com/office/drawing/2014/main" id="{443CC5B7-8226-D948-6F0F-23D863796E7B}"/>
                  </a:ext>
                </a:extLst>
              </p:cNvPr>
              <p:cNvSpPr/>
              <p:nvPr/>
            </p:nvSpPr>
            <p:spPr>
              <a:xfrm>
                <a:off x="6439444" y="1217283"/>
                <a:ext cx="465603" cy="294400"/>
              </a:xfrm>
              <a:custGeom>
                <a:avLst/>
                <a:gdLst>
                  <a:gd name="connsiteX0" fmla="*/ 355069 w 465603"/>
                  <a:gd name="connsiteY0" fmla="*/ 73546 h 294400"/>
                  <a:gd name="connsiteX1" fmla="*/ 335395 w 465603"/>
                  <a:gd name="connsiteY1" fmla="*/ 75335 h 294400"/>
                  <a:gd name="connsiteX2" fmla="*/ 211482 w 465603"/>
                  <a:gd name="connsiteY2" fmla="*/ 0 h 294400"/>
                  <a:gd name="connsiteX3" fmla="*/ 78984 w 465603"/>
                  <a:gd name="connsiteY3" fmla="*/ 104453 h 294400"/>
                  <a:gd name="connsiteX4" fmla="*/ 0 w 465603"/>
                  <a:gd name="connsiteY4" fmla="*/ 198676 h 294400"/>
                  <a:gd name="connsiteX5" fmla="*/ 95725 w 465603"/>
                  <a:gd name="connsiteY5" fmla="*/ 294401 h 294400"/>
                  <a:gd name="connsiteX6" fmla="*/ 355141 w 465603"/>
                  <a:gd name="connsiteY6" fmla="*/ 294401 h 294400"/>
                  <a:gd name="connsiteX7" fmla="*/ 465604 w 465603"/>
                  <a:gd name="connsiteY7" fmla="*/ 183938 h 294400"/>
                  <a:gd name="connsiteX8" fmla="*/ 355141 w 465603"/>
                  <a:gd name="connsiteY8" fmla="*/ 73475 h 294400"/>
                  <a:gd name="connsiteX9" fmla="*/ 355069 w 465603"/>
                  <a:gd name="connsiteY9" fmla="*/ 258486 h 294400"/>
                  <a:gd name="connsiteX10" fmla="*/ 95653 w 465603"/>
                  <a:gd name="connsiteY10" fmla="*/ 258486 h 294400"/>
                  <a:gd name="connsiteX11" fmla="*/ 35843 w 465603"/>
                  <a:gd name="connsiteY11" fmla="*/ 198676 h 294400"/>
                  <a:gd name="connsiteX12" fmla="*/ 95653 w 465603"/>
                  <a:gd name="connsiteY12" fmla="*/ 138865 h 294400"/>
                  <a:gd name="connsiteX13" fmla="*/ 113611 w 465603"/>
                  <a:gd name="connsiteY13" fmla="*/ 120908 h 294400"/>
                  <a:gd name="connsiteX14" fmla="*/ 211482 w 465603"/>
                  <a:gd name="connsiteY14" fmla="*/ 35843 h 294400"/>
                  <a:gd name="connsiteX15" fmla="*/ 301483 w 465603"/>
                  <a:gd name="connsiteY15" fmla="*/ 87426 h 294400"/>
                  <a:gd name="connsiteX16" fmla="*/ 259774 w 465603"/>
                  <a:gd name="connsiteY16" fmla="*/ 128134 h 294400"/>
                  <a:gd name="connsiteX17" fmla="*/ 266213 w 465603"/>
                  <a:gd name="connsiteY17" fmla="*/ 152673 h 294400"/>
                  <a:gd name="connsiteX18" fmla="*/ 290752 w 465603"/>
                  <a:gd name="connsiteY18" fmla="*/ 146306 h 294400"/>
                  <a:gd name="connsiteX19" fmla="*/ 355069 w 465603"/>
                  <a:gd name="connsiteY19" fmla="*/ 109390 h 294400"/>
                  <a:gd name="connsiteX20" fmla="*/ 429617 w 465603"/>
                  <a:gd name="connsiteY20" fmla="*/ 183938 h 294400"/>
                  <a:gd name="connsiteX21" fmla="*/ 355069 w 465603"/>
                  <a:gd name="connsiteY21" fmla="*/ 258486 h 294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465603" h="294400">
                    <a:moveTo>
                      <a:pt x="355069" y="73546"/>
                    </a:moveTo>
                    <a:cubicBezTo>
                      <a:pt x="348416" y="73546"/>
                      <a:pt x="341834" y="74119"/>
                      <a:pt x="335395" y="75335"/>
                    </a:cubicBezTo>
                    <a:cubicBezTo>
                      <a:pt x="315220" y="30263"/>
                      <a:pt x="266570" y="0"/>
                      <a:pt x="211482" y="0"/>
                    </a:cubicBezTo>
                    <a:cubicBezTo>
                      <a:pt x="143945" y="0"/>
                      <a:pt x="87927" y="45502"/>
                      <a:pt x="78984" y="104453"/>
                    </a:cubicBezTo>
                    <a:cubicBezTo>
                      <a:pt x="34126" y="112394"/>
                      <a:pt x="0" y="151600"/>
                      <a:pt x="0" y="198676"/>
                    </a:cubicBezTo>
                    <a:cubicBezTo>
                      <a:pt x="0" y="251475"/>
                      <a:pt x="42926" y="294401"/>
                      <a:pt x="95725" y="294401"/>
                    </a:cubicBezTo>
                    <a:lnTo>
                      <a:pt x="355141" y="294401"/>
                    </a:lnTo>
                    <a:cubicBezTo>
                      <a:pt x="416024" y="294401"/>
                      <a:pt x="465604" y="244893"/>
                      <a:pt x="465604" y="183938"/>
                    </a:cubicBezTo>
                    <a:cubicBezTo>
                      <a:pt x="465604" y="122983"/>
                      <a:pt x="416096" y="73475"/>
                      <a:pt x="355141" y="73475"/>
                    </a:cubicBezTo>
                    <a:close/>
                    <a:moveTo>
                      <a:pt x="355069" y="258486"/>
                    </a:moveTo>
                    <a:lnTo>
                      <a:pt x="95653" y="258486"/>
                    </a:lnTo>
                    <a:cubicBezTo>
                      <a:pt x="62672" y="258486"/>
                      <a:pt x="35843" y="231657"/>
                      <a:pt x="35843" y="198676"/>
                    </a:cubicBezTo>
                    <a:cubicBezTo>
                      <a:pt x="35843" y="165694"/>
                      <a:pt x="62672" y="138865"/>
                      <a:pt x="95653" y="138865"/>
                    </a:cubicBezTo>
                    <a:cubicBezTo>
                      <a:pt x="105526" y="138865"/>
                      <a:pt x="113611" y="130853"/>
                      <a:pt x="113611" y="120908"/>
                    </a:cubicBezTo>
                    <a:cubicBezTo>
                      <a:pt x="113611" y="73976"/>
                      <a:pt x="157538" y="35843"/>
                      <a:pt x="211482" y="35843"/>
                    </a:cubicBezTo>
                    <a:cubicBezTo>
                      <a:pt x="251332" y="35843"/>
                      <a:pt x="286316" y="56519"/>
                      <a:pt x="301483" y="87426"/>
                    </a:cubicBezTo>
                    <a:cubicBezTo>
                      <a:pt x="284456" y="96870"/>
                      <a:pt x="269861" y="110821"/>
                      <a:pt x="259774" y="128134"/>
                    </a:cubicBezTo>
                    <a:cubicBezTo>
                      <a:pt x="254766" y="136719"/>
                      <a:pt x="257627" y="147665"/>
                      <a:pt x="266213" y="152673"/>
                    </a:cubicBezTo>
                    <a:cubicBezTo>
                      <a:pt x="274726" y="157681"/>
                      <a:pt x="285744" y="154820"/>
                      <a:pt x="290752" y="146306"/>
                    </a:cubicBezTo>
                    <a:cubicBezTo>
                      <a:pt x="304130" y="123555"/>
                      <a:pt x="328741" y="109390"/>
                      <a:pt x="355069" y="109390"/>
                    </a:cubicBezTo>
                    <a:cubicBezTo>
                      <a:pt x="396207" y="109390"/>
                      <a:pt x="429617" y="142800"/>
                      <a:pt x="429617" y="183938"/>
                    </a:cubicBezTo>
                    <a:cubicBezTo>
                      <a:pt x="429617" y="225075"/>
                      <a:pt x="396207" y="258486"/>
                      <a:pt x="355069" y="258486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55" name="Forma Livre: Forma 154">
                <a:extLst>
                  <a:ext uri="{FF2B5EF4-FFF2-40B4-BE49-F238E27FC236}">
                    <a16:creationId xmlns:a16="http://schemas.microsoft.com/office/drawing/2014/main" id="{401AFFE1-40AE-300D-D7A7-F23BD0805FDC}"/>
                  </a:ext>
                </a:extLst>
              </p:cNvPr>
              <p:cNvSpPr/>
              <p:nvPr/>
            </p:nvSpPr>
            <p:spPr>
              <a:xfrm>
                <a:off x="6289418" y="981692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17" name="Gráfico 21">
              <a:extLst>
                <a:ext uri="{FF2B5EF4-FFF2-40B4-BE49-F238E27FC236}">
                  <a16:creationId xmlns:a16="http://schemas.microsoft.com/office/drawing/2014/main" id="{78515C95-9480-F48B-A188-5A6F6C1409EA}"/>
                </a:ext>
              </a:extLst>
            </p:cNvPr>
            <p:cNvGrpSpPr/>
            <p:nvPr/>
          </p:nvGrpSpPr>
          <p:grpSpPr>
            <a:xfrm>
              <a:off x="7355822" y="1425667"/>
              <a:ext cx="765513" cy="765513"/>
              <a:chOff x="7272133" y="1033332"/>
              <a:chExt cx="765513" cy="765513"/>
            </a:xfrm>
          </p:grpSpPr>
          <p:sp>
            <p:nvSpPr>
              <p:cNvPr id="146" name="Forma Livre: Forma 145">
                <a:extLst>
                  <a:ext uri="{FF2B5EF4-FFF2-40B4-BE49-F238E27FC236}">
                    <a16:creationId xmlns:a16="http://schemas.microsoft.com/office/drawing/2014/main" id="{A8A6B2A3-6A51-F614-A2FD-E83C84065BC5}"/>
                  </a:ext>
                </a:extLst>
              </p:cNvPr>
              <p:cNvSpPr/>
              <p:nvPr/>
            </p:nvSpPr>
            <p:spPr>
              <a:xfrm>
                <a:off x="7308047" y="1069246"/>
                <a:ext cx="693826" cy="693683"/>
              </a:xfrm>
              <a:custGeom>
                <a:avLst/>
                <a:gdLst>
                  <a:gd name="connsiteX0" fmla="*/ 346842 w 693826"/>
                  <a:gd name="connsiteY0" fmla="*/ 0 h 693683"/>
                  <a:gd name="connsiteX1" fmla="*/ 0 w 693826"/>
                  <a:gd name="connsiteY1" fmla="*/ 346842 h 693683"/>
                  <a:gd name="connsiteX2" fmla="*/ 346913 w 693826"/>
                  <a:gd name="connsiteY2" fmla="*/ 693684 h 693683"/>
                  <a:gd name="connsiteX3" fmla="*/ 693827 w 693826"/>
                  <a:gd name="connsiteY3" fmla="*/ 346842 h 693683"/>
                  <a:gd name="connsiteX4" fmla="*/ 346842 w 693826"/>
                  <a:gd name="connsiteY4" fmla="*/ 0 h 693683"/>
                  <a:gd name="connsiteX5" fmla="*/ 440277 w 693826"/>
                  <a:gd name="connsiteY5" fmla="*/ 476979 h 693683"/>
                  <a:gd name="connsiteX6" fmla="*/ 253406 w 693826"/>
                  <a:gd name="connsiteY6" fmla="*/ 476979 h 693683"/>
                  <a:gd name="connsiteX7" fmla="*/ 123341 w 693826"/>
                  <a:gd name="connsiteY7" fmla="*/ 346913 h 693683"/>
                  <a:gd name="connsiteX8" fmla="*/ 253406 w 693826"/>
                  <a:gd name="connsiteY8" fmla="*/ 216848 h 693683"/>
                  <a:gd name="connsiteX9" fmla="*/ 440277 w 693826"/>
                  <a:gd name="connsiteY9" fmla="*/ 216848 h 693683"/>
                  <a:gd name="connsiteX10" fmla="*/ 570343 w 693826"/>
                  <a:gd name="connsiteY10" fmla="*/ 346913 h 693683"/>
                  <a:gd name="connsiteX11" fmla="*/ 440277 w 693826"/>
                  <a:gd name="connsiteY11" fmla="*/ 476979 h 693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93826" h="693683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684"/>
                      <a:pt x="346913" y="693684"/>
                    </a:cubicBezTo>
                    <a:cubicBezTo>
                      <a:pt x="538220" y="693684"/>
                      <a:pt x="693827" y="538077"/>
                      <a:pt x="693827" y="346842"/>
                    </a:cubicBezTo>
                    <a:cubicBezTo>
                      <a:pt x="693827" y="155607"/>
                      <a:pt x="538149" y="0"/>
                      <a:pt x="346842" y="0"/>
                    </a:cubicBezTo>
                    <a:close/>
                    <a:moveTo>
                      <a:pt x="440277" y="476979"/>
                    </a:moveTo>
                    <a:lnTo>
                      <a:pt x="253406" y="476979"/>
                    </a:lnTo>
                    <a:cubicBezTo>
                      <a:pt x="181648" y="476979"/>
                      <a:pt x="123341" y="418600"/>
                      <a:pt x="123341" y="346913"/>
                    </a:cubicBezTo>
                    <a:cubicBezTo>
                      <a:pt x="123341" y="275227"/>
                      <a:pt x="181720" y="216848"/>
                      <a:pt x="253406" y="216848"/>
                    </a:cubicBezTo>
                    <a:lnTo>
                      <a:pt x="440277" y="216848"/>
                    </a:lnTo>
                    <a:cubicBezTo>
                      <a:pt x="511964" y="216848"/>
                      <a:pt x="570343" y="275227"/>
                      <a:pt x="570343" y="346913"/>
                    </a:cubicBezTo>
                    <a:cubicBezTo>
                      <a:pt x="570343" y="418600"/>
                      <a:pt x="511964" y="476979"/>
                      <a:pt x="440277" y="476979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47" name="Forma Livre: Forma 146">
                <a:extLst>
                  <a:ext uri="{FF2B5EF4-FFF2-40B4-BE49-F238E27FC236}">
                    <a16:creationId xmlns:a16="http://schemas.microsoft.com/office/drawing/2014/main" id="{7E217D2A-1278-D050-8539-40CB4189120D}"/>
                  </a:ext>
                </a:extLst>
              </p:cNvPr>
              <p:cNvSpPr/>
              <p:nvPr/>
            </p:nvSpPr>
            <p:spPr>
              <a:xfrm>
                <a:off x="7714413" y="1382176"/>
                <a:ext cx="67823" cy="67823"/>
              </a:xfrm>
              <a:custGeom>
                <a:avLst/>
                <a:gdLst>
                  <a:gd name="connsiteX0" fmla="*/ 33911 w 67823"/>
                  <a:gd name="connsiteY0" fmla="*/ 0 h 67823"/>
                  <a:gd name="connsiteX1" fmla="*/ 0 w 67823"/>
                  <a:gd name="connsiteY1" fmla="*/ 33912 h 67823"/>
                  <a:gd name="connsiteX2" fmla="*/ 33911 w 67823"/>
                  <a:gd name="connsiteY2" fmla="*/ 67823 h 67823"/>
                  <a:gd name="connsiteX3" fmla="*/ 67823 w 67823"/>
                  <a:gd name="connsiteY3" fmla="*/ 33912 h 67823"/>
                  <a:gd name="connsiteX4" fmla="*/ 33911 w 67823"/>
                  <a:gd name="connsiteY4" fmla="*/ 0 h 678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7823" h="67823">
                    <a:moveTo>
                      <a:pt x="33911" y="0"/>
                    </a:moveTo>
                    <a:cubicBezTo>
                      <a:pt x="15167" y="0"/>
                      <a:pt x="0" y="15239"/>
                      <a:pt x="0" y="33912"/>
                    </a:cubicBezTo>
                    <a:cubicBezTo>
                      <a:pt x="0" y="52584"/>
                      <a:pt x="15239" y="67823"/>
                      <a:pt x="33911" y="67823"/>
                    </a:cubicBezTo>
                    <a:cubicBezTo>
                      <a:pt x="52584" y="67823"/>
                      <a:pt x="67823" y="52584"/>
                      <a:pt x="67823" y="33912"/>
                    </a:cubicBezTo>
                    <a:cubicBezTo>
                      <a:pt x="67823" y="15239"/>
                      <a:pt x="52584" y="0"/>
                      <a:pt x="33911" y="0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48" name="Forma Livre: Forma 147">
                <a:extLst>
                  <a:ext uri="{FF2B5EF4-FFF2-40B4-BE49-F238E27FC236}">
                    <a16:creationId xmlns:a16="http://schemas.microsoft.com/office/drawing/2014/main" id="{A78ABA26-233E-C822-4720-9F22B8F00E29}"/>
                  </a:ext>
                </a:extLst>
              </p:cNvPr>
              <p:cNvSpPr/>
              <p:nvPr/>
            </p:nvSpPr>
            <p:spPr>
              <a:xfrm>
                <a:off x="7467231" y="1321866"/>
                <a:ext cx="375316" cy="188444"/>
              </a:xfrm>
              <a:custGeom>
                <a:avLst/>
                <a:gdLst>
                  <a:gd name="connsiteX0" fmla="*/ 281094 w 375316"/>
                  <a:gd name="connsiteY0" fmla="*/ 0 h 188444"/>
                  <a:gd name="connsiteX1" fmla="*/ 94222 w 375316"/>
                  <a:gd name="connsiteY1" fmla="*/ 0 h 188444"/>
                  <a:gd name="connsiteX2" fmla="*/ 0 w 375316"/>
                  <a:gd name="connsiteY2" fmla="*/ 94222 h 188444"/>
                  <a:gd name="connsiteX3" fmla="*/ 94222 w 375316"/>
                  <a:gd name="connsiteY3" fmla="*/ 188445 h 188444"/>
                  <a:gd name="connsiteX4" fmla="*/ 281094 w 375316"/>
                  <a:gd name="connsiteY4" fmla="*/ 188445 h 188444"/>
                  <a:gd name="connsiteX5" fmla="*/ 375316 w 375316"/>
                  <a:gd name="connsiteY5" fmla="*/ 94222 h 188444"/>
                  <a:gd name="connsiteX6" fmla="*/ 281094 w 375316"/>
                  <a:gd name="connsiteY6" fmla="*/ 0 h 188444"/>
                  <a:gd name="connsiteX7" fmla="*/ 281094 w 375316"/>
                  <a:gd name="connsiteY7" fmla="*/ 163977 h 188444"/>
                  <a:gd name="connsiteX8" fmla="*/ 211267 w 375316"/>
                  <a:gd name="connsiteY8" fmla="*/ 94151 h 188444"/>
                  <a:gd name="connsiteX9" fmla="*/ 281094 w 375316"/>
                  <a:gd name="connsiteY9" fmla="*/ 24325 h 188444"/>
                  <a:gd name="connsiteX10" fmla="*/ 350920 w 375316"/>
                  <a:gd name="connsiteY10" fmla="*/ 94151 h 188444"/>
                  <a:gd name="connsiteX11" fmla="*/ 281094 w 375316"/>
                  <a:gd name="connsiteY11" fmla="*/ 163977 h 1884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75316" h="188444">
                    <a:moveTo>
                      <a:pt x="281094" y="0"/>
                    </a:moveTo>
                    <a:lnTo>
                      <a:pt x="94222" y="0"/>
                    </a:lnTo>
                    <a:cubicBezTo>
                      <a:pt x="42282" y="0"/>
                      <a:pt x="0" y="42282"/>
                      <a:pt x="0" y="94222"/>
                    </a:cubicBezTo>
                    <a:cubicBezTo>
                      <a:pt x="0" y="146163"/>
                      <a:pt x="42282" y="188445"/>
                      <a:pt x="94222" y="188445"/>
                    </a:cubicBezTo>
                    <a:lnTo>
                      <a:pt x="281094" y="188445"/>
                    </a:lnTo>
                    <a:cubicBezTo>
                      <a:pt x="333034" y="188445"/>
                      <a:pt x="375316" y="146163"/>
                      <a:pt x="375316" y="94222"/>
                    </a:cubicBezTo>
                    <a:cubicBezTo>
                      <a:pt x="375316" y="42282"/>
                      <a:pt x="333034" y="0"/>
                      <a:pt x="281094" y="0"/>
                    </a:cubicBezTo>
                    <a:close/>
                    <a:moveTo>
                      <a:pt x="281094" y="163977"/>
                    </a:moveTo>
                    <a:cubicBezTo>
                      <a:pt x="242603" y="163977"/>
                      <a:pt x="211267" y="132641"/>
                      <a:pt x="211267" y="94151"/>
                    </a:cubicBezTo>
                    <a:cubicBezTo>
                      <a:pt x="211267" y="55661"/>
                      <a:pt x="242603" y="24325"/>
                      <a:pt x="281094" y="24325"/>
                    </a:cubicBezTo>
                    <a:cubicBezTo>
                      <a:pt x="319584" y="24325"/>
                      <a:pt x="350920" y="55661"/>
                      <a:pt x="350920" y="94151"/>
                    </a:cubicBezTo>
                    <a:cubicBezTo>
                      <a:pt x="350920" y="132641"/>
                      <a:pt x="319584" y="163977"/>
                      <a:pt x="281094" y="163977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49" name="Forma Livre: Forma 148">
                <a:extLst>
                  <a:ext uri="{FF2B5EF4-FFF2-40B4-BE49-F238E27FC236}">
                    <a16:creationId xmlns:a16="http://schemas.microsoft.com/office/drawing/2014/main" id="{4BC44910-75B3-764E-2943-374A93EC3E91}"/>
                  </a:ext>
                </a:extLst>
              </p:cNvPr>
              <p:cNvSpPr/>
              <p:nvPr/>
            </p:nvSpPr>
            <p:spPr>
              <a:xfrm>
                <a:off x="7431388" y="1286022"/>
                <a:ext cx="447002" cy="260131"/>
              </a:xfrm>
              <a:custGeom>
                <a:avLst/>
                <a:gdLst>
                  <a:gd name="connsiteX0" fmla="*/ 316937 w 447002"/>
                  <a:gd name="connsiteY0" fmla="*/ 0 h 260131"/>
                  <a:gd name="connsiteX1" fmla="*/ 130066 w 447002"/>
                  <a:gd name="connsiteY1" fmla="*/ 0 h 260131"/>
                  <a:gd name="connsiteX2" fmla="*/ 0 w 447002"/>
                  <a:gd name="connsiteY2" fmla="*/ 130066 h 260131"/>
                  <a:gd name="connsiteX3" fmla="*/ 130066 w 447002"/>
                  <a:gd name="connsiteY3" fmla="*/ 260131 h 260131"/>
                  <a:gd name="connsiteX4" fmla="*/ 316937 w 447002"/>
                  <a:gd name="connsiteY4" fmla="*/ 260131 h 260131"/>
                  <a:gd name="connsiteX5" fmla="*/ 447002 w 447002"/>
                  <a:gd name="connsiteY5" fmla="*/ 130066 h 260131"/>
                  <a:gd name="connsiteX6" fmla="*/ 316937 w 447002"/>
                  <a:gd name="connsiteY6" fmla="*/ 0 h 260131"/>
                  <a:gd name="connsiteX7" fmla="*/ 316937 w 447002"/>
                  <a:gd name="connsiteY7" fmla="*/ 224288 h 260131"/>
                  <a:gd name="connsiteX8" fmla="*/ 130066 w 447002"/>
                  <a:gd name="connsiteY8" fmla="*/ 224288 h 260131"/>
                  <a:gd name="connsiteX9" fmla="*/ 35843 w 447002"/>
                  <a:gd name="connsiteY9" fmla="*/ 130066 h 260131"/>
                  <a:gd name="connsiteX10" fmla="*/ 130066 w 447002"/>
                  <a:gd name="connsiteY10" fmla="*/ 35843 h 260131"/>
                  <a:gd name="connsiteX11" fmla="*/ 316937 w 447002"/>
                  <a:gd name="connsiteY11" fmla="*/ 35843 h 260131"/>
                  <a:gd name="connsiteX12" fmla="*/ 411159 w 447002"/>
                  <a:gd name="connsiteY12" fmla="*/ 130066 h 260131"/>
                  <a:gd name="connsiteX13" fmla="*/ 316937 w 447002"/>
                  <a:gd name="connsiteY13" fmla="*/ 224288 h 2601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47002" h="260131">
                    <a:moveTo>
                      <a:pt x="316937" y="0"/>
                    </a:moveTo>
                    <a:lnTo>
                      <a:pt x="130066" y="0"/>
                    </a:lnTo>
                    <a:cubicBezTo>
                      <a:pt x="58308" y="0"/>
                      <a:pt x="0" y="58379"/>
                      <a:pt x="0" y="130066"/>
                    </a:cubicBezTo>
                    <a:cubicBezTo>
                      <a:pt x="0" y="201752"/>
                      <a:pt x="58379" y="260131"/>
                      <a:pt x="130066" y="260131"/>
                    </a:cubicBezTo>
                    <a:lnTo>
                      <a:pt x="316937" y="260131"/>
                    </a:lnTo>
                    <a:cubicBezTo>
                      <a:pt x="388623" y="260131"/>
                      <a:pt x="447002" y="201752"/>
                      <a:pt x="447002" y="130066"/>
                    </a:cubicBezTo>
                    <a:cubicBezTo>
                      <a:pt x="447002" y="58379"/>
                      <a:pt x="388623" y="0"/>
                      <a:pt x="316937" y="0"/>
                    </a:cubicBezTo>
                    <a:close/>
                    <a:moveTo>
                      <a:pt x="316937" y="224288"/>
                    </a:moveTo>
                    <a:lnTo>
                      <a:pt x="130066" y="224288"/>
                    </a:lnTo>
                    <a:cubicBezTo>
                      <a:pt x="78125" y="224288"/>
                      <a:pt x="35843" y="182006"/>
                      <a:pt x="35843" y="130066"/>
                    </a:cubicBezTo>
                    <a:cubicBezTo>
                      <a:pt x="35843" y="78125"/>
                      <a:pt x="78125" y="35843"/>
                      <a:pt x="130066" y="35843"/>
                    </a:cubicBezTo>
                    <a:lnTo>
                      <a:pt x="316937" y="35843"/>
                    </a:lnTo>
                    <a:cubicBezTo>
                      <a:pt x="368877" y="35843"/>
                      <a:pt x="411159" y="78125"/>
                      <a:pt x="411159" y="130066"/>
                    </a:cubicBezTo>
                    <a:cubicBezTo>
                      <a:pt x="411159" y="182006"/>
                      <a:pt x="368877" y="224288"/>
                      <a:pt x="316937" y="224288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50" name="Forma Livre: Forma 149">
                <a:extLst>
                  <a:ext uri="{FF2B5EF4-FFF2-40B4-BE49-F238E27FC236}">
                    <a16:creationId xmlns:a16="http://schemas.microsoft.com/office/drawing/2014/main" id="{17EADBCD-9815-4A3F-647C-7DA8E549B67E}"/>
                  </a:ext>
                </a:extLst>
              </p:cNvPr>
              <p:cNvSpPr/>
              <p:nvPr/>
            </p:nvSpPr>
            <p:spPr>
              <a:xfrm>
                <a:off x="7272133" y="1033332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598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757 h 765513"/>
                  <a:gd name="connsiteX9" fmla="*/ 382757 w 765513"/>
                  <a:gd name="connsiteY9" fmla="*/ 729598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598"/>
                    </a:moveTo>
                    <a:cubicBezTo>
                      <a:pt x="191450" y="729598"/>
                      <a:pt x="35843" y="573992"/>
                      <a:pt x="35843" y="382757"/>
                    </a:cubicBezTo>
                    <a:cubicBezTo>
                      <a:pt x="35843" y="191521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757"/>
                    </a:cubicBezTo>
                    <a:cubicBezTo>
                      <a:pt x="729670" y="573992"/>
                      <a:pt x="574063" y="729598"/>
                      <a:pt x="382757" y="7295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51" name="Forma Livre: Forma 150">
                <a:extLst>
                  <a:ext uri="{FF2B5EF4-FFF2-40B4-BE49-F238E27FC236}">
                    <a16:creationId xmlns:a16="http://schemas.microsoft.com/office/drawing/2014/main" id="{913C4559-ABF4-1F86-8E6D-48C819B8F744}"/>
                  </a:ext>
                </a:extLst>
              </p:cNvPr>
              <p:cNvSpPr/>
              <p:nvPr/>
            </p:nvSpPr>
            <p:spPr>
              <a:xfrm>
                <a:off x="7678498" y="1346262"/>
                <a:ext cx="139652" cy="139652"/>
              </a:xfrm>
              <a:custGeom>
                <a:avLst/>
                <a:gdLst>
                  <a:gd name="connsiteX0" fmla="*/ 69826 w 139652"/>
                  <a:gd name="connsiteY0" fmla="*/ 0 h 139652"/>
                  <a:gd name="connsiteX1" fmla="*/ 0 w 139652"/>
                  <a:gd name="connsiteY1" fmla="*/ 69826 h 139652"/>
                  <a:gd name="connsiteX2" fmla="*/ 69826 w 139652"/>
                  <a:gd name="connsiteY2" fmla="*/ 139652 h 139652"/>
                  <a:gd name="connsiteX3" fmla="*/ 139652 w 139652"/>
                  <a:gd name="connsiteY3" fmla="*/ 69826 h 139652"/>
                  <a:gd name="connsiteX4" fmla="*/ 69826 w 139652"/>
                  <a:gd name="connsiteY4" fmla="*/ 0 h 139652"/>
                  <a:gd name="connsiteX5" fmla="*/ 69826 w 139652"/>
                  <a:gd name="connsiteY5" fmla="*/ 103738 h 139652"/>
                  <a:gd name="connsiteX6" fmla="*/ 35915 w 139652"/>
                  <a:gd name="connsiteY6" fmla="*/ 69826 h 139652"/>
                  <a:gd name="connsiteX7" fmla="*/ 69826 w 139652"/>
                  <a:gd name="connsiteY7" fmla="*/ 35915 h 139652"/>
                  <a:gd name="connsiteX8" fmla="*/ 103738 w 139652"/>
                  <a:gd name="connsiteY8" fmla="*/ 69826 h 139652"/>
                  <a:gd name="connsiteX9" fmla="*/ 69826 w 139652"/>
                  <a:gd name="connsiteY9" fmla="*/ 103738 h 1396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39652" h="139652">
                    <a:moveTo>
                      <a:pt x="69826" y="0"/>
                    </a:moveTo>
                    <a:cubicBezTo>
                      <a:pt x="31336" y="0"/>
                      <a:pt x="0" y="31336"/>
                      <a:pt x="0" y="69826"/>
                    </a:cubicBezTo>
                    <a:cubicBezTo>
                      <a:pt x="0" y="108317"/>
                      <a:pt x="31336" y="139652"/>
                      <a:pt x="69826" y="139652"/>
                    </a:cubicBezTo>
                    <a:cubicBezTo>
                      <a:pt x="108317" y="139652"/>
                      <a:pt x="139652" y="108317"/>
                      <a:pt x="139652" y="69826"/>
                    </a:cubicBezTo>
                    <a:cubicBezTo>
                      <a:pt x="139652" y="31336"/>
                      <a:pt x="108317" y="0"/>
                      <a:pt x="69826" y="0"/>
                    </a:cubicBezTo>
                    <a:close/>
                    <a:moveTo>
                      <a:pt x="69826" y="103738"/>
                    </a:moveTo>
                    <a:cubicBezTo>
                      <a:pt x="51082" y="103738"/>
                      <a:pt x="35915" y="88499"/>
                      <a:pt x="35915" y="69826"/>
                    </a:cubicBezTo>
                    <a:cubicBezTo>
                      <a:pt x="35915" y="51153"/>
                      <a:pt x="51153" y="35915"/>
                      <a:pt x="69826" y="35915"/>
                    </a:cubicBezTo>
                    <a:cubicBezTo>
                      <a:pt x="88499" y="35915"/>
                      <a:pt x="103738" y="51153"/>
                      <a:pt x="103738" y="69826"/>
                    </a:cubicBezTo>
                    <a:cubicBezTo>
                      <a:pt x="103738" y="88499"/>
                      <a:pt x="88499" y="103738"/>
                      <a:pt x="69826" y="103738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18" name="Gráfico 23">
              <a:extLst>
                <a:ext uri="{FF2B5EF4-FFF2-40B4-BE49-F238E27FC236}">
                  <a16:creationId xmlns:a16="http://schemas.microsoft.com/office/drawing/2014/main" id="{E2F883CE-ED21-6713-56D0-04B08CDE35E7}"/>
                </a:ext>
              </a:extLst>
            </p:cNvPr>
            <p:cNvGrpSpPr/>
            <p:nvPr/>
          </p:nvGrpSpPr>
          <p:grpSpPr>
            <a:xfrm>
              <a:off x="8449655" y="1434093"/>
              <a:ext cx="765513" cy="765513"/>
              <a:chOff x="8254848" y="1014926"/>
              <a:chExt cx="765513" cy="765513"/>
            </a:xfrm>
          </p:grpSpPr>
          <p:sp>
            <p:nvSpPr>
              <p:cNvPr id="140" name="Forma Livre: Forma 139">
                <a:extLst>
                  <a:ext uri="{FF2B5EF4-FFF2-40B4-BE49-F238E27FC236}">
                    <a16:creationId xmlns:a16="http://schemas.microsoft.com/office/drawing/2014/main" id="{2BD57256-5017-D9C2-D4D2-4BE195BCA982}"/>
                  </a:ext>
                </a:extLst>
              </p:cNvPr>
              <p:cNvSpPr/>
              <p:nvPr/>
            </p:nvSpPr>
            <p:spPr>
              <a:xfrm>
                <a:off x="8290762" y="1050840"/>
                <a:ext cx="693826" cy="693755"/>
              </a:xfrm>
              <a:custGeom>
                <a:avLst/>
                <a:gdLst>
                  <a:gd name="connsiteX0" fmla="*/ 346842 w 693826"/>
                  <a:gd name="connsiteY0" fmla="*/ 0 h 693755"/>
                  <a:gd name="connsiteX1" fmla="*/ 0 w 693826"/>
                  <a:gd name="connsiteY1" fmla="*/ 346842 h 693755"/>
                  <a:gd name="connsiteX2" fmla="*/ 346913 w 693826"/>
                  <a:gd name="connsiteY2" fmla="*/ 693755 h 693755"/>
                  <a:gd name="connsiteX3" fmla="*/ 693827 w 693826"/>
                  <a:gd name="connsiteY3" fmla="*/ 346842 h 693755"/>
                  <a:gd name="connsiteX4" fmla="*/ 346842 w 693826"/>
                  <a:gd name="connsiteY4" fmla="*/ 0 h 693755"/>
                  <a:gd name="connsiteX5" fmla="*/ 346842 w 693826"/>
                  <a:gd name="connsiteY5" fmla="*/ 512679 h 693755"/>
                  <a:gd name="connsiteX6" fmla="*/ 312930 w 693826"/>
                  <a:gd name="connsiteY6" fmla="*/ 478768 h 693755"/>
                  <a:gd name="connsiteX7" fmla="*/ 346842 w 693826"/>
                  <a:gd name="connsiteY7" fmla="*/ 444856 h 693755"/>
                  <a:gd name="connsiteX8" fmla="*/ 380753 w 693826"/>
                  <a:gd name="connsiteY8" fmla="*/ 478768 h 693755"/>
                  <a:gd name="connsiteX9" fmla="*/ 346842 w 693826"/>
                  <a:gd name="connsiteY9" fmla="*/ 512679 h 693755"/>
                  <a:gd name="connsiteX10" fmla="*/ 439061 w 693826"/>
                  <a:gd name="connsiteY10" fmla="*/ 427686 h 693755"/>
                  <a:gd name="connsiteX11" fmla="*/ 427829 w 693826"/>
                  <a:gd name="connsiteY11" fmla="*/ 431621 h 693755"/>
                  <a:gd name="connsiteX12" fmla="*/ 413806 w 693826"/>
                  <a:gd name="connsiteY12" fmla="*/ 424896 h 693755"/>
                  <a:gd name="connsiteX13" fmla="*/ 346770 w 693826"/>
                  <a:gd name="connsiteY13" fmla="*/ 392773 h 693755"/>
                  <a:gd name="connsiteX14" fmla="*/ 279734 w 693826"/>
                  <a:gd name="connsiteY14" fmla="*/ 424896 h 693755"/>
                  <a:gd name="connsiteX15" fmla="*/ 254479 w 693826"/>
                  <a:gd name="connsiteY15" fmla="*/ 427614 h 693755"/>
                  <a:gd name="connsiteX16" fmla="*/ 251761 w 693826"/>
                  <a:gd name="connsiteY16" fmla="*/ 402359 h 693755"/>
                  <a:gd name="connsiteX17" fmla="*/ 346770 w 693826"/>
                  <a:gd name="connsiteY17" fmla="*/ 356786 h 693755"/>
                  <a:gd name="connsiteX18" fmla="*/ 441780 w 693826"/>
                  <a:gd name="connsiteY18" fmla="*/ 402359 h 693755"/>
                  <a:gd name="connsiteX19" fmla="*/ 439061 w 693826"/>
                  <a:gd name="connsiteY19" fmla="*/ 427614 h 693755"/>
                  <a:gd name="connsiteX20" fmla="*/ 502091 w 693826"/>
                  <a:gd name="connsiteY20" fmla="*/ 364728 h 693755"/>
                  <a:gd name="connsiteX21" fmla="*/ 490143 w 693826"/>
                  <a:gd name="connsiteY21" fmla="*/ 369235 h 693755"/>
                  <a:gd name="connsiteX22" fmla="*/ 476693 w 693826"/>
                  <a:gd name="connsiteY22" fmla="*/ 363225 h 693755"/>
                  <a:gd name="connsiteX23" fmla="*/ 346770 w 693826"/>
                  <a:gd name="connsiteY23" fmla="*/ 304846 h 693755"/>
                  <a:gd name="connsiteX24" fmla="*/ 216848 w 693826"/>
                  <a:gd name="connsiteY24" fmla="*/ 363225 h 693755"/>
                  <a:gd name="connsiteX25" fmla="*/ 191521 w 693826"/>
                  <a:gd name="connsiteY25" fmla="*/ 364728 h 693755"/>
                  <a:gd name="connsiteX26" fmla="*/ 190019 w 693826"/>
                  <a:gd name="connsiteY26" fmla="*/ 339401 h 693755"/>
                  <a:gd name="connsiteX27" fmla="*/ 346770 w 693826"/>
                  <a:gd name="connsiteY27" fmla="*/ 269003 h 693755"/>
                  <a:gd name="connsiteX28" fmla="*/ 503522 w 693826"/>
                  <a:gd name="connsiteY28" fmla="*/ 339401 h 693755"/>
                  <a:gd name="connsiteX29" fmla="*/ 502019 w 693826"/>
                  <a:gd name="connsiteY29" fmla="*/ 364728 h 693755"/>
                  <a:gd name="connsiteX30" fmla="*/ 564548 w 693826"/>
                  <a:gd name="connsiteY30" fmla="*/ 302270 h 693755"/>
                  <a:gd name="connsiteX31" fmla="*/ 539222 w 693826"/>
                  <a:gd name="connsiteY31" fmla="*/ 301269 h 693755"/>
                  <a:gd name="connsiteX32" fmla="*/ 346842 w 693826"/>
                  <a:gd name="connsiteY32" fmla="*/ 216991 h 693755"/>
                  <a:gd name="connsiteX33" fmla="*/ 154462 w 693826"/>
                  <a:gd name="connsiteY33" fmla="*/ 301269 h 693755"/>
                  <a:gd name="connsiteX34" fmla="*/ 141298 w 693826"/>
                  <a:gd name="connsiteY34" fmla="*/ 307064 h 693755"/>
                  <a:gd name="connsiteX35" fmla="*/ 129136 w 693826"/>
                  <a:gd name="connsiteY35" fmla="*/ 302270 h 693755"/>
                  <a:gd name="connsiteX36" fmla="*/ 128134 w 693826"/>
                  <a:gd name="connsiteY36" fmla="*/ 276944 h 693755"/>
                  <a:gd name="connsiteX37" fmla="*/ 225433 w 693826"/>
                  <a:gd name="connsiteY37" fmla="*/ 206903 h 693755"/>
                  <a:gd name="connsiteX38" fmla="*/ 346913 w 693826"/>
                  <a:gd name="connsiteY38" fmla="*/ 181076 h 693755"/>
                  <a:gd name="connsiteX39" fmla="*/ 468394 w 693826"/>
                  <a:gd name="connsiteY39" fmla="*/ 206903 h 693755"/>
                  <a:gd name="connsiteX40" fmla="*/ 565693 w 693826"/>
                  <a:gd name="connsiteY40" fmla="*/ 276944 h 693755"/>
                  <a:gd name="connsiteX41" fmla="*/ 564691 w 693826"/>
                  <a:gd name="connsiteY41" fmla="*/ 302270 h 693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</a:cxnLst>
                <a:rect l="l" t="t" r="r" b="b"/>
                <a:pathLst>
                  <a:path w="693826" h="693755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755"/>
                      <a:pt x="346913" y="693755"/>
                    </a:cubicBezTo>
                    <a:cubicBezTo>
                      <a:pt x="538220" y="693755"/>
                      <a:pt x="693827" y="538149"/>
                      <a:pt x="693827" y="346842"/>
                    </a:cubicBezTo>
                    <a:cubicBezTo>
                      <a:pt x="693827" y="155535"/>
                      <a:pt x="538149" y="0"/>
                      <a:pt x="346842" y="0"/>
                    </a:cubicBezTo>
                    <a:close/>
                    <a:moveTo>
                      <a:pt x="346842" y="512679"/>
                    </a:moveTo>
                    <a:cubicBezTo>
                      <a:pt x="328169" y="512679"/>
                      <a:pt x="312930" y="497440"/>
                      <a:pt x="312930" y="478768"/>
                    </a:cubicBezTo>
                    <a:cubicBezTo>
                      <a:pt x="312930" y="460095"/>
                      <a:pt x="328169" y="444856"/>
                      <a:pt x="346842" y="444856"/>
                    </a:cubicBezTo>
                    <a:cubicBezTo>
                      <a:pt x="365515" y="444856"/>
                      <a:pt x="380753" y="460095"/>
                      <a:pt x="380753" y="478768"/>
                    </a:cubicBezTo>
                    <a:cubicBezTo>
                      <a:pt x="380753" y="497440"/>
                      <a:pt x="365515" y="512679"/>
                      <a:pt x="346842" y="512679"/>
                    </a:cubicBezTo>
                    <a:close/>
                    <a:moveTo>
                      <a:pt x="439061" y="427686"/>
                    </a:moveTo>
                    <a:cubicBezTo>
                      <a:pt x="435770" y="430333"/>
                      <a:pt x="431764" y="431621"/>
                      <a:pt x="427829" y="431621"/>
                    </a:cubicBezTo>
                    <a:cubicBezTo>
                      <a:pt x="422606" y="431621"/>
                      <a:pt x="417383" y="429331"/>
                      <a:pt x="413806" y="424896"/>
                    </a:cubicBezTo>
                    <a:cubicBezTo>
                      <a:pt x="397351" y="404434"/>
                      <a:pt x="372955" y="392773"/>
                      <a:pt x="346770" y="392773"/>
                    </a:cubicBezTo>
                    <a:cubicBezTo>
                      <a:pt x="320585" y="392773"/>
                      <a:pt x="296189" y="404506"/>
                      <a:pt x="279734" y="424896"/>
                    </a:cubicBezTo>
                    <a:cubicBezTo>
                      <a:pt x="273510" y="432622"/>
                      <a:pt x="262206" y="433838"/>
                      <a:pt x="254479" y="427614"/>
                    </a:cubicBezTo>
                    <a:cubicBezTo>
                      <a:pt x="246753" y="421390"/>
                      <a:pt x="245537" y="410086"/>
                      <a:pt x="251761" y="402359"/>
                    </a:cubicBezTo>
                    <a:cubicBezTo>
                      <a:pt x="275012" y="373384"/>
                      <a:pt x="309639" y="356786"/>
                      <a:pt x="346770" y="356786"/>
                    </a:cubicBezTo>
                    <a:cubicBezTo>
                      <a:pt x="383901" y="356786"/>
                      <a:pt x="418528" y="373384"/>
                      <a:pt x="441780" y="402359"/>
                    </a:cubicBezTo>
                    <a:cubicBezTo>
                      <a:pt x="448004" y="410086"/>
                      <a:pt x="446788" y="421390"/>
                      <a:pt x="439061" y="427614"/>
                    </a:cubicBezTo>
                    <a:close/>
                    <a:moveTo>
                      <a:pt x="502091" y="364728"/>
                    </a:moveTo>
                    <a:cubicBezTo>
                      <a:pt x="498657" y="367804"/>
                      <a:pt x="494436" y="369235"/>
                      <a:pt x="490143" y="369235"/>
                    </a:cubicBezTo>
                    <a:cubicBezTo>
                      <a:pt x="485206" y="369235"/>
                      <a:pt x="480270" y="367232"/>
                      <a:pt x="476693" y="363225"/>
                    </a:cubicBezTo>
                    <a:cubicBezTo>
                      <a:pt x="443711" y="326094"/>
                      <a:pt x="396350" y="304846"/>
                      <a:pt x="346770" y="304846"/>
                    </a:cubicBezTo>
                    <a:cubicBezTo>
                      <a:pt x="297191" y="304846"/>
                      <a:pt x="249829" y="326094"/>
                      <a:pt x="216848" y="363225"/>
                    </a:cubicBezTo>
                    <a:cubicBezTo>
                      <a:pt x="210266" y="370594"/>
                      <a:pt x="198890" y="371310"/>
                      <a:pt x="191521" y="364728"/>
                    </a:cubicBezTo>
                    <a:cubicBezTo>
                      <a:pt x="184152" y="358146"/>
                      <a:pt x="183437" y="346842"/>
                      <a:pt x="190019" y="339401"/>
                    </a:cubicBezTo>
                    <a:cubicBezTo>
                      <a:pt x="229797" y="294615"/>
                      <a:pt x="286960" y="269003"/>
                      <a:pt x="346770" y="269003"/>
                    </a:cubicBezTo>
                    <a:cubicBezTo>
                      <a:pt x="406580" y="269003"/>
                      <a:pt x="463743" y="294687"/>
                      <a:pt x="503522" y="339401"/>
                    </a:cubicBezTo>
                    <a:cubicBezTo>
                      <a:pt x="510104" y="346770"/>
                      <a:pt x="509460" y="358146"/>
                      <a:pt x="502019" y="364728"/>
                    </a:cubicBezTo>
                    <a:close/>
                    <a:moveTo>
                      <a:pt x="564548" y="302270"/>
                    </a:moveTo>
                    <a:cubicBezTo>
                      <a:pt x="557251" y="308995"/>
                      <a:pt x="545947" y="308566"/>
                      <a:pt x="539222" y="301269"/>
                    </a:cubicBezTo>
                    <a:cubicBezTo>
                      <a:pt x="489785" y="247683"/>
                      <a:pt x="419673" y="216991"/>
                      <a:pt x="346842" y="216991"/>
                    </a:cubicBezTo>
                    <a:cubicBezTo>
                      <a:pt x="274011" y="216991"/>
                      <a:pt x="203898" y="247754"/>
                      <a:pt x="154462" y="301269"/>
                    </a:cubicBezTo>
                    <a:cubicBezTo>
                      <a:pt x="150956" y="305132"/>
                      <a:pt x="146091" y="307064"/>
                      <a:pt x="141298" y="307064"/>
                    </a:cubicBezTo>
                    <a:cubicBezTo>
                      <a:pt x="136934" y="307064"/>
                      <a:pt x="132570" y="305490"/>
                      <a:pt x="129136" y="302270"/>
                    </a:cubicBezTo>
                    <a:cubicBezTo>
                      <a:pt x="121838" y="295545"/>
                      <a:pt x="121409" y="284170"/>
                      <a:pt x="128134" y="276944"/>
                    </a:cubicBezTo>
                    <a:cubicBezTo>
                      <a:pt x="155750" y="247039"/>
                      <a:pt x="188445" y="223501"/>
                      <a:pt x="225433" y="206903"/>
                    </a:cubicBezTo>
                    <a:cubicBezTo>
                      <a:pt x="263709" y="189733"/>
                      <a:pt x="304631" y="181076"/>
                      <a:pt x="346913" y="181076"/>
                    </a:cubicBezTo>
                    <a:cubicBezTo>
                      <a:pt x="389195" y="181076"/>
                      <a:pt x="430047" y="189733"/>
                      <a:pt x="468394" y="206903"/>
                    </a:cubicBezTo>
                    <a:cubicBezTo>
                      <a:pt x="505382" y="223430"/>
                      <a:pt x="538149" y="247039"/>
                      <a:pt x="565693" y="276944"/>
                    </a:cubicBezTo>
                    <a:cubicBezTo>
                      <a:pt x="572418" y="284241"/>
                      <a:pt x="571988" y="295545"/>
                      <a:pt x="564691" y="302270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41" name="Forma Livre: Forma 140">
                <a:extLst>
                  <a:ext uri="{FF2B5EF4-FFF2-40B4-BE49-F238E27FC236}">
                    <a16:creationId xmlns:a16="http://schemas.microsoft.com/office/drawing/2014/main" id="{29B523E6-504A-FE21-304E-42391D916A4A}"/>
                  </a:ext>
                </a:extLst>
              </p:cNvPr>
              <p:cNvSpPr/>
              <p:nvPr/>
            </p:nvSpPr>
            <p:spPr>
              <a:xfrm>
                <a:off x="8603692" y="1495625"/>
                <a:ext cx="67823" cy="67822"/>
              </a:xfrm>
              <a:custGeom>
                <a:avLst/>
                <a:gdLst>
                  <a:gd name="connsiteX0" fmla="*/ 33912 w 67823"/>
                  <a:gd name="connsiteY0" fmla="*/ 0 h 67822"/>
                  <a:gd name="connsiteX1" fmla="*/ 0 w 67823"/>
                  <a:gd name="connsiteY1" fmla="*/ 33911 h 67822"/>
                  <a:gd name="connsiteX2" fmla="*/ 33912 w 67823"/>
                  <a:gd name="connsiteY2" fmla="*/ 67823 h 67822"/>
                  <a:gd name="connsiteX3" fmla="*/ 67823 w 67823"/>
                  <a:gd name="connsiteY3" fmla="*/ 33911 h 67822"/>
                  <a:gd name="connsiteX4" fmla="*/ 33912 w 67823"/>
                  <a:gd name="connsiteY4" fmla="*/ 0 h 67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7823" h="67822">
                    <a:moveTo>
                      <a:pt x="33912" y="0"/>
                    </a:moveTo>
                    <a:cubicBezTo>
                      <a:pt x="15239" y="0"/>
                      <a:pt x="0" y="15239"/>
                      <a:pt x="0" y="33911"/>
                    </a:cubicBezTo>
                    <a:cubicBezTo>
                      <a:pt x="0" y="52584"/>
                      <a:pt x="15239" y="67823"/>
                      <a:pt x="33912" y="67823"/>
                    </a:cubicBezTo>
                    <a:cubicBezTo>
                      <a:pt x="52584" y="67823"/>
                      <a:pt x="67823" y="52584"/>
                      <a:pt x="67823" y="33911"/>
                    </a:cubicBezTo>
                    <a:cubicBezTo>
                      <a:pt x="67823" y="15239"/>
                      <a:pt x="52584" y="0"/>
                      <a:pt x="33912" y="0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42" name="Forma Livre: Forma 141">
                <a:extLst>
                  <a:ext uri="{FF2B5EF4-FFF2-40B4-BE49-F238E27FC236}">
                    <a16:creationId xmlns:a16="http://schemas.microsoft.com/office/drawing/2014/main" id="{7AEC82D1-8B8A-B89B-FEB2-90495CD73D97}"/>
                  </a:ext>
                </a:extLst>
              </p:cNvPr>
              <p:cNvSpPr/>
              <p:nvPr/>
            </p:nvSpPr>
            <p:spPr>
              <a:xfrm>
                <a:off x="8538619" y="1407698"/>
                <a:ext cx="197970" cy="74834"/>
              </a:xfrm>
              <a:custGeom>
                <a:avLst/>
                <a:gdLst>
                  <a:gd name="connsiteX0" fmla="*/ 98985 w 197970"/>
                  <a:gd name="connsiteY0" fmla="*/ 0 h 74834"/>
                  <a:gd name="connsiteX1" fmla="*/ 3976 w 197970"/>
                  <a:gd name="connsiteY1" fmla="*/ 45573 h 74834"/>
                  <a:gd name="connsiteX2" fmla="*/ 6695 w 197970"/>
                  <a:gd name="connsiteY2" fmla="*/ 70828 h 74834"/>
                  <a:gd name="connsiteX3" fmla="*/ 31949 w 197970"/>
                  <a:gd name="connsiteY3" fmla="*/ 68109 h 74834"/>
                  <a:gd name="connsiteX4" fmla="*/ 98985 w 197970"/>
                  <a:gd name="connsiteY4" fmla="*/ 35986 h 74834"/>
                  <a:gd name="connsiteX5" fmla="*/ 166022 w 197970"/>
                  <a:gd name="connsiteY5" fmla="*/ 68109 h 74834"/>
                  <a:gd name="connsiteX6" fmla="*/ 180044 w 197970"/>
                  <a:gd name="connsiteY6" fmla="*/ 74834 h 74834"/>
                  <a:gd name="connsiteX7" fmla="*/ 191276 w 197970"/>
                  <a:gd name="connsiteY7" fmla="*/ 70899 h 74834"/>
                  <a:gd name="connsiteX8" fmla="*/ 193995 w 197970"/>
                  <a:gd name="connsiteY8" fmla="*/ 45645 h 74834"/>
                  <a:gd name="connsiteX9" fmla="*/ 98985 w 197970"/>
                  <a:gd name="connsiteY9" fmla="*/ 72 h 74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97970" h="74834">
                    <a:moveTo>
                      <a:pt x="98985" y="0"/>
                    </a:moveTo>
                    <a:cubicBezTo>
                      <a:pt x="61855" y="0"/>
                      <a:pt x="27228" y="16598"/>
                      <a:pt x="3976" y="45573"/>
                    </a:cubicBezTo>
                    <a:cubicBezTo>
                      <a:pt x="-2248" y="53300"/>
                      <a:pt x="-1032" y="64604"/>
                      <a:pt x="6695" y="70828"/>
                    </a:cubicBezTo>
                    <a:cubicBezTo>
                      <a:pt x="14421" y="77052"/>
                      <a:pt x="25725" y="75836"/>
                      <a:pt x="31949" y="68109"/>
                    </a:cubicBezTo>
                    <a:cubicBezTo>
                      <a:pt x="48404" y="47648"/>
                      <a:pt x="72801" y="35986"/>
                      <a:pt x="98985" y="35986"/>
                    </a:cubicBezTo>
                    <a:cubicBezTo>
                      <a:pt x="125170" y="35986"/>
                      <a:pt x="149567" y="47719"/>
                      <a:pt x="166022" y="68109"/>
                    </a:cubicBezTo>
                    <a:cubicBezTo>
                      <a:pt x="169599" y="72545"/>
                      <a:pt x="174750" y="74834"/>
                      <a:pt x="180044" y="74834"/>
                    </a:cubicBezTo>
                    <a:cubicBezTo>
                      <a:pt x="183979" y="74834"/>
                      <a:pt x="187985" y="73546"/>
                      <a:pt x="191276" y="70899"/>
                    </a:cubicBezTo>
                    <a:cubicBezTo>
                      <a:pt x="199003" y="64675"/>
                      <a:pt x="200219" y="53371"/>
                      <a:pt x="193995" y="45645"/>
                    </a:cubicBezTo>
                    <a:cubicBezTo>
                      <a:pt x="170743" y="16670"/>
                      <a:pt x="136116" y="72"/>
                      <a:pt x="98985" y="72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43" name="Forma Livre: Forma 142">
                <a:extLst>
                  <a:ext uri="{FF2B5EF4-FFF2-40B4-BE49-F238E27FC236}">
                    <a16:creationId xmlns:a16="http://schemas.microsoft.com/office/drawing/2014/main" id="{4B56112C-CB50-8877-AD1D-B0656F281B6F}"/>
                  </a:ext>
                </a:extLst>
              </p:cNvPr>
              <p:cNvSpPr/>
              <p:nvPr/>
            </p:nvSpPr>
            <p:spPr>
              <a:xfrm>
                <a:off x="8476315" y="1319843"/>
                <a:ext cx="322650" cy="100262"/>
              </a:xfrm>
              <a:custGeom>
                <a:avLst/>
                <a:gdLst>
                  <a:gd name="connsiteX0" fmla="*/ 161289 w 322650"/>
                  <a:gd name="connsiteY0" fmla="*/ 0 h 100262"/>
                  <a:gd name="connsiteX1" fmla="*/ 4538 w 322650"/>
                  <a:gd name="connsiteY1" fmla="*/ 70399 h 100262"/>
                  <a:gd name="connsiteX2" fmla="*/ 6040 w 322650"/>
                  <a:gd name="connsiteY2" fmla="*/ 95725 h 100262"/>
                  <a:gd name="connsiteX3" fmla="*/ 31367 w 322650"/>
                  <a:gd name="connsiteY3" fmla="*/ 94223 h 100262"/>
                  <a:gd name="connsiteX4" fmla="*/ 161289 w 322650"/>
                  <a:gd name="connsiteY4" fmla="*/ 35843 h 100262"/>
                  <a:gd name="connsiteX5" fmla="*/ 291212 w 322650"/>
                  <a:gd name="connsiteY5" fmla="*/ 94223 h 100262"/>
                  <a:gd name="connsiteX6" fmla="*/ 304662 w 322650"/>
                  <a:gd name="connsiteY6" fmla="*/ 100232 h 100262"/>
                  <a:gd name="connsiteX7" fmla="*/ 316610 w 322650"/>
                  <a:gd name="connsiteY7" fmla="*/ 95725 h 100262"/>
                  <a:gd name="connsiteX8" fmla="*/ 318112 w 322650"/>
                  <a:gd name="connsiteY8" fmla="*/ 70399 h 100262"/>
                  <a:gd name="connsiteX9" fmla="*/ 161361 w 322650"/>
                  <a:gd name="connsiteY9" fmla="*/ 0 h 1002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22650" h="100262">
                    <a:moveTo>
                      <a:pt x="161289" y="0"/>
                    </a:moveTo>
                    <a:cubicBezTo>
                      <a:pt x="101479" y="0"/>
                      <a:pt x="44316" y="25684"/>
                      <a:pt x="4538" y="70399"/>
                    </a:cubicBezTo>
                    <a:cubicBezTo>
                      <a:pt x="-2044" y="77839"/>
                      <a:pt x="-1400" y="89143"/>
                      <a:pt x="6040" y="95725"/>
                    </a:cubicBezTo>
                    <a:cubicBezTo>
                      <a:pt x="13481" y="102307"/>
                      <a:pt x="24785" y="101663"/>
                      <a:pt x="31367" y="94223"/>
                    </a:cubicBezTo>
                    <a:cubicBezTo>
                      <a:pt x="64348" y="57092"/>
                      <a:pt x="111710" y="35843"/>
                      <a:pt x="161289" y="35843"/>
                    </a:cubicBezTo>
                    <a:cubicBezTo>
                      <a:pt x="210869" y="35843"/>
                      <a:pt x="258230" y="57092"/>
                      <a:pt x="291212" y="94223"/>
                    </a:cubicBezTo>
                    <a:cubicBezTo>
                      <a:pt x="294789" y="98229"/>
                      <a:pt x="299654" y="100232"/>
                      <a:pt x="304662" y="100232"/>
                    </a:cubicBezTo>
                    <a:cubicBezTo>
                      <a:pt x="308883" y="100232"/>
                      <a:pt x="313176" y="98730"/>
                      <a:pt x="316610" y="95725"/>
                    </a:cubicBezTo>
                    <a:cubicBezTo>
                      <a:pt x="324050" y="89143"/>
                      <a:pt x="324694" y="77768"/>
                      <a:pt x="318112" y="70399"/>
                    </a:cubicBezTo>
                    <a:cubicBezTo>
                      <a:pt x="278334" y="25613"/>
                      <a:pt x="221171" y="0"/>
                      <a:pt x="161361" y="0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44" name="Forma Livre: Forma 143">
                <a:extLst>
                  <a:ext uri="{FF2B5EF4-FFF2-40B4-BE49-F238E27FC236}">
                    <a16:creationId xmlns:a16="http://schemas.microsoft.com/office/drawing/2014/main" id="{C218187F-7BB6-07F3-30F6-2898750F7264}"/>
                  </a:ext>
                </a:extLst>
              </p:cNvPr>
              <p:cNvSpPr/>
              <p:nvPr/>
            </p:nvSpPr>
            <p:spPr>
              <a:xfrm>
                <a:off x="8254848" y="1014926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45" name="Forma Livre: Forma 144">
                <a:extLst>
                  <a:ext uri="{FF2B5EF4-FFF2-40B4-BE49-F238E27FC236}">
                    <a16:creationId xmlns:a16="http://schemas.microsoft.com/office/drawing/2014/main" id="{8C056E34-083A-E47C-1C22-E71039F5A1B7}"/>
                  </a:ext>
                </a:extLst>
              </p:cNvPr>
              <p:cNvSpPr/>
              <p:nvPr/>
            </p:nvSpPr>
            <p:spPr>
              <a:xfrm>
                <a:off x="8414053" y="1231916"/>
                <a:ext cx="446932" cy="125987"/>
              </a:xfrm>
              <a:custGeom>
                <a:avLst/>
                <a:gdLst>
                  <a:gd name="connsiteX0" fmla="*/ 345031 w 446932"/>
                  <a:gd name="connsiteY0" fmla="*/ 25827 h 125987"/>
                  <a:gd name="connsiteX1" fmla="*/ 223551 w 446932"/>
                  <a:gd name="connsiteY1" fmla="*/ 0 h 125987"/>
                  <a:gd name="connsiteX2" fmla="*/ 102070 w 446932"/>
                  <a:gd name="connsiteY2" fmla="*/ 25827 h 125987"/>
                  <a:gd name="connsiteX3" fmla="*/ 4771 w 446932"/>
                  <a:gd name="connsiteY3" fmla="*/ 95868 h 125987"/>
                  <a:gd name="connsiteX4" fmla="*/ 5773 w 446932"/>
                  <a:gd name="connsiteY4" fmla="*/ 121194 h 125987"/>
                  <a:gd name="connsiteX5" fmla="*/ 17935 w 446932"/>
                  <a:gd name="connsiteY5" fmla="*/ 125988 h 125987"/>
                  <a:gd name="connsiteX6" fmla="*/ 31099 w 446932"/>
                  <a:gd name="connsiteY6" fmla="*/ 120193 h 125987"/>
                  <a:gd name="connsiteX7" fmla="*/ 223479 w 446932"/>
                  <a:gd name="connsiteY7" fmla="*/ 35915 h 125987"/>
                  <a:gd name="connsiteX8" fmla="*/ 415859 w 446932"/>
                  <a:gd name="connsiteY8" fmla="*/ 120193 h 125987"/>
                  <a:gd name="connsiteX9" fmla="*/ 441185 w 446932"/>
                  <a:gd name="connsiteY9" fmla="*/ 121194 h 125987"/>
                  <a:gd name="connsiteX10" fmla="*/ 442187 w 446932"/>
                  <a:gd name="connsiteY10" fmla="*/ 95868 h 125987"/>
                  <a:gd name="connsiteX11" fmla="*/ 344888 w 446932"/>
                  <a:gd name="connsiteY11" fmla="*/ 25827 h 1259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46932" h="125987">
                    <a:moveTo>
                      <a:pt x="345031" y="25827"/>
                    </a:moveTo>
                    <a:cubicBezTo>
                      <a:pt x="306755" y="8657"/>
                      <a:pt x="265904" y="0"/>
                      <a:pt x="223551" y="0"/>
                    </a:cubicBezTo>
                    <a:cubicBezTo>
                      <a:pt x="181197" y="0"/>
                      <a:pt x="140417" y="8657"/>
                      <a:pt x="102070" y="25827"/>
                    </a:cubicBezTo>
                    <a:cubicBezTo>
                      <a:pt x="65082" y="42354"/>
                      <a:pt x="32315" y="65963"/>
                      <a:pt x="4771" y="95868"/>
                    </a:cubicBezTo>
                    <a:cubicBezTo>
                      <a:pt x="-1954" y="103165"/>
                      <a:pt x="-1524" y="114469"/>
                      <a:pt x="5773" y="121194"/>
                    </a:cubicBezTo>
                    <a:cubicBezTo>
                      <a:pt x="9207" y="124414"/>
                      <a:pt x="13571" y="125988"/>
                      <a:pt x="17935" y="125988"/>
                    </a:cubicBezTo>
                    <a:cubicBezTo>
                      <a:pt x="22800" y="125988"/>
                      <a:pt x="27594" y="124056"/>
                      <a:pt x="31099" y="120193"/>
                    </a:cubicBezTo>
                    <a:cubicBezTo>
                      <a:pt x="80536" y="66607"/>
                      <a:pt x="150648" y="35915"/>
                      <a:pt x="223479" y="35915"/>
                    </a:cubicBezTo>
                    <a:cubicBezTo>
                      <a:pt x="296310" y="35915"/>
                      <a:pt x="366423" y="66678"/>
                      <a:pt x="415859" y="120193"/>
                    </a:cubicBezTo>
                    <a:cubicBezTo>
                      <a:pt x="422584" y="127490"/>
                      <a:pt x="433959" y="127919"/>
                      <a:pt x="441185" y="121194"/>
                    </a:cubicBezTo>
                    <a:cubicBezTo>
                      <a:pt x="448411" y="114469"/>
                      <a:pt x="448912" y="103094"/>
                      <a:pt x="442187" y="95868"/>
                    </a:cubicBezTo>
                    <a:cubicBezTo>
                      <a:pt x="414571" y="65963"/>
                      <a:pt x="381876" y="42425"/>
                      <a:pt x="344888" y="25827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19" name="Gráfico 19">
              <a:extLst>
                <a:ext uri="{FF2B5EF4-FFF2-40B4-BE49-F238E27FC236}">
                  <a16:creationId xmlns:a16="http://schemas.microsoft.com/office/drawing/2014/main" id="{D44098CB-8FF2-41C3-695D-965A84C9CAD7}"/>
                </a:ext>
              </a:extLst>
            </p:cNvPr>
            <p:cNvGrpSpPr/>
            <p:nvPr/>
          </p:nvGrpSpPr>
          <p:grpSpPr>
            <a:xfrm>
              <a:off x="9540699" y="1425667"/>
              <a:ext cx="765513" cy="765513"/>
              <a:chOff x="9200040" y="1033332"/>
              <a:chExt cx="765513" cy="765513"/>
            </a:xfrm>
          </p:grpSpPr>
          <p:sp>
            <p:nvSpPr>
              <p:cNvPr id="134" name="Forma Livre: Forma 133">
                <a:extLst>
                  <a:ext uri="{FF2B5EF4-FFF2-40B4-BE49-F238E27FC236}">
                    <a16:creationId xmlns:a16="http://schemas.microsoft.com/office/drawing/2014/main" id="{92D2BAC1-C26C-E473-D1F9-08886B8DFC65}"/>
                  </a:ext>
                </a:extLst>
              </p:cNvPr>
              <p:cNvSpPr/>
              <p:nvPr/>
            </p:nvSpPr>
            <p:spPr>
              <a:xfrm>
                <a:off x="9574547" y="1599432"/>
                <a:ext cx="32358" cy="32358"/>
              </a:xfrm>
              <a:custGeom>
                <a:avLst/>
                <a:gdLst>
                  <a:gd name="connsiteX0" fmla="*/ 22414 w 32358"/>
                  <a:gd name="connsiteY0" fmla="*/ 1237 h 32358"/>
                  <a:gd name="connsiteX1" fmla="*/ 4743 w 32358"/>
                  <a:gd name="connsiteY1" fmla="*/ 4743 h 32358"/>
                  <a:gd name="connsiteX2" fmla="*/ 1237 w 32358"/>
                  <a:gd name="connsiteY2" fmla="*/ 22343 h 32358"/>
                  <a:gd name="connsiteX3" fmla="*/ 16190 w 32358"/>
                  <a:gd name="connsiteY3" fmla="*/ 32359 h 32358"/>
                  <a:gd name="connsiteX4" fmla="*/ 16190 w 32358"/>
                  <a:gd name="connsiteY4" fmla="*/ 32359 h 32358"/>
                  <a:gd name="connsiteX5" fmla="*/ 32359 w 32358"/>
                  <a:gd name="connsiteY5" fmla="*/ 16190 h 32358"/>
                  <a:gd name="connsiteX6" fmla="*/ 22414 w 32358"/>
                  <a:gd name="connsiteY6" fmla="*/ 1237 h 32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358" h="32358">
                    <a:moveTo>
                      <a:pt x="22414" y="1237"/>
                    </a:moveTo>
                    <a:cubicBezTo>
                      <a:pt x="16333" y="-1267"/>
                      <a:pt x="9393" y="93"/>
                      <a:pt x="4743" y="4743"/>
                    </a:cubicBezTo>
                    <a:cubicBezTo>
                      <a:pt x="93" y="9393"/>
                      <a:pt x="-1267" y="16333"/>
                      <a:pt x="1237" y="22343"/>
                    </a:cubicBezTo>
                    <a:cubicBezTo>
                      <a:pt x="3741" y="28424"/>
                      <a:pt x="9680" y="32359"/>
                      <a:pt x="16190" y="32359"/>
                    </a:cubicBezTo>
                    <a:lnTo>
                      <a:pt x="16190" y="32359"/>
                    </a:lnTo>
                    <a:cubicBezTo>
                      <a:pt x="25133" y="32359"/>
                      <a:pt x="32359" y="25133"/>
                      <a:pt x="32359" y="16190"/>
                    </a:cubicBezTo>
                    <a:cubicBezTo>
                      <a:pt x="32359" y="9680"/>
                      <a:pt x="28424" y="3741"/>
                      <a:pt x="22414" y="1237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35" name="Forma Livre: Forma 134">
                <a:extLst>
                  <a:ext uri="{FF2B5EF4-FFF2-40B4-BE49-F238E27FC236}">
                    <a16:creationId xmlns:a16="http://schemas.microsoft.com/office/drawing/2014/main" id="{E8DA5294-58F5-EFDC-FCCC-0A716A3338EA}"/>
                  </a:ext>
                </a:extLst>
              </p:cNvPr>
              <p:cNvSpPr/>
              <p:nvPr/>
            </p:nvSpPr>
            <p:spPr>
              <a:xfrm>
                <a:off x="9705063" y="1262628"/>
                <a:ext cx="17027" cy="17027"/>
              </a:xfrm>
              <a:custGeom>
                <a:avLst/>
                <a:gdLst>
                  <a:gd name="connsiteX0" fmla="*/ 0 w 17027"/>
                  <a:gd name="connsiteY0" fmla="*/ 0 h 17027"/>
                  <a:gd name="connsiteX1" fmla="*/ 17027 w 17027"/>
                  <a:gd name="connsiteY1" fmla="*/ 0 h 17027"/>
                  <a:gd name="connsiteX2" fmla="*/ 17027 w 17027"/>
                  <a:gd name="connsiteY2" fmla="*/ 17027 h 17027"/>
                  <a:gd name="connsiteX3" fmla="*/ 0 w 17027"/>
                  <a:gd name="connsiteY3" fmla="*/ 17027 h 17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027" h="17027">
                    <a:moveTo>
                      <a:pt x="0" y="0"/>
                    </a:moveTo>
                    <a:lnTo>
                      <a:pt x="17027" y="0"/>
                    </a:lnTo>
                    <a:lnTo>
                      <a:pt x="17027" y="17027"/>
                    </a:lnTo>
                    <a:lnTo>
                      <a:pt x="0" y="17027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36" name="Forma Livre: Forma 135">
                <a:extLst>
                  <a:ext uri="{FF2B5EF4-FFF2-40B4-BE49-F238E27FC236}">
                    <a16:creationId xmlns:a16="http://schemas.microsoft.com/office/drawing/2014/main" id="{EE2D4D90-9AC5-0B68-8EC3-0B3AEBC18170}"/>
                  </a:ext>
                </a:extLst>
              </p:cNvPr>
              <p:cNvSpPr/>
              <p:nvPr/>
            </p:nvSpPr>
            <p:spPr>
              <a:xfrm>
                <a:off x="9443573" y="1339251"/>
                <a:ext cx="27269" cy="27269"/>
              </a:xfrm>
              <a:custGeom>
                <a:avLst/>
                <a:gdLst>
                  <a:gd name="connsiteX0" fmla="*/ 13593 w 27269"/>
                  <a:gd name="connsiteY0" fmla="*/ 0 h 27269"/>
                  <a:gd name="connsiteX1" fmla="*/ 0 w 27269"/>
                  <a:gd name="connsiteY1" fmla="*/ 13593 h 27269"/>
                  <a:gd name="connsiteX2" fmla="*/ 23252 w 27269"/>
                  <a:gd name="connsiteY2" fmla="*/ 23252 h 27269"/>
                  <a:gd name="connsiteX3" fmla="*/ 13593 w 27269"/>
                  <a:gd name="connsiteY3" fmla="*/ 0 h 27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269" h="27269">
                    <a:moveTo>
                      <a:pt x="13593" y="0"/>
                    </a:moveTo>
                    <a:cubicBezTo>
                      <a:pt x="6081" y="0"/>
                      <a:pt x="0" y="6081"/>
                      <a:pt x="0" y="13593"/>
                    </a:cubicBezTo>
                    <a:cubicBezTo>
                      <a:pt x="0" y="25756"/>
                      <a:pt x="14666" y="31837"/>
                      <a:pt x="23252" y="23252"/>
                    </a:cubicBezTo>
                    <a:cubicBezTo>
                      <a:pt x="31837" y="14666"/>
                      <a:pt x="25756" y="0"/>
                      <a:pt x="13593" y="0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37" name="Forma Livre: Forma 136">
                <a:extLst>
                  <a:ext uri="{FF2B5EF4-FFF2-40B4-BE49-F238E27FC236}">
                    <a16:creationId xmlns:a16="http://schemas.microsoft.com/office/drawing/2014/main" id="{D96538A8-BF9B-9F69-4C9D-1779B8FDF8F9}"/>
                  </a:ext>
                </a:extLst>
              </p:cNvPr>
              <p:cNvSpPr/>
              <p:nvPr/>
            </p:nvSpPr>
            <p:spPr>
              <a:xfrm>
                <a:off x="9235954" y="1069246"/>
                <a:ext cx="693826" cy="693683"/>
              </a:xfrm>
              <a:custGeom>
                <a:avLst/>
                <a:gdLst>
                  <a:gd name="connsiteX0" fmla="*/ 346842 w 693826"/>
                  <a:gd name="connsiteY0" fmla="*/ 0 h 693683"/>
                  <a:gd name="connsiteX1" fmla="*/ 0 w 693826"/>
                  <a:gd name="connsiteY1" fmla="*/ 346842 h 693683"/>
                  <a:gd name="connsiteX2" fmla="*/ 346913 w 693826"/>
                  <a:gd name="connsiteY2" fmla="*/ 693684 h 693683"/>
                  <a:gd name="connsiteX3" fmla="*/ 693827 w 693826"/>
                  <a:gd name="connsiteY3" fmla="*/ 346842 h 693683"/>
                  <a:gd name="connsiteX4" fmla="*/ 346842 w 693826"/>
                  <a:gd name="connsiteY4" fmla="*/ 0 h 693683"/>
                  <a:gd name="connsiteX5" fmla="*/ 518045 w 693826"/>
                  <a:gd name="connsiteY5" fmla="*/ 226434 h 693683"/>
                  <a:gd name="connsiteX6" fmla="*/ 502091 w 693826"/>
                  <a:gd name="connsiteY6" fmla="*/ 242389 h 693683"/>
                  <a:gd name="connsiteX7" fmla="*/ 493577 w 693826"/>
                  <a:gd name="connsiteY7" fmla="*/ 242389 h 693683"/>
                  <a:gd name="connsiteX8" fmla="*/ 493577 w 693826"/>
                  <a:gd name="connsiteY8" fmla="*/ 336897 h 693683"/>
                  <a:gd name="connsiteX9" fmla="*/ 485922 w 693826"/>
                  <a:gd name="connsiteY9" fmla="*/ 350562 h 693683"/>
                  <a:gd name="connsiteX10" fmla="*/ 370737 w 693826"/>
                  <a:gd name="connsiteY10" fmla="*/ 420388 h 693683"/>
                  <a:gd name="connsiteX11" fmla="*/ 370737 w 693826"/>
                  <a:gd name="connsiteY11" fmla="*/ 501089 h 693683"/>
                  <a:gd name="connsiteX12" fmla="*/ 402216 w 693826"/>
                  <a:gd name="connsiteY12" fmla="*/ 554532 h 693683"/>
                  <a:gd name="connsiteX13" fmla="*/ 354783 w 693826"/>
                  <a:gd name="connsiteY13" fmla="*/ 594525 h 693683"/>
                  <a:gd name="connsiteX14" fmla="*/ 307350 w 693826"/>
                  <a:gd name="connsiteY14" fmla="*/ 554532 h 693683"/>
                  <a:gd name="connsiteX15" fmla="*/ 338829 w 693826"/>
                  <a:gd name="connsiteY15" fmla="*/ 501089 h 693683"/>
                  <a:gd name="connsiteX16" fmla="*/ 338829 w 693826"/>
                  <a:gd name="connsiteY16" fmla="*/ 477694 h 693683"/>
                  <a:gd name="connsiteX17" fmla="*/ 212913 w 693826"/>
                  <a:gd name="connsiteY17" fmla="*/ 401358 h 693683"/>
                  <a:gd name="connsiteX18" fmla="*/ 205186 w 693826"/>
                  <a:gd name="connsiteY18" fmla="*/ 387693 h 693683"/>
                  <a:gd name="connsiteX19" fmla="*/ 205186 w 693826"/>
                  <a:gd name="connsiteY19" fmla="*/ 326380 h 693683"/>
                  <a:gd name="connsiteX20" fmla="*/ 176354 w 693826"/>
                  <a:gd name="connsiteY20" fmla="*/ 275585 h 693683"/>
                  <a:gd name="connsiteX21" fmla="*/ 221140 w 693826"/>
                  <a:gd name="connsiteY21" fmla="*/ 238168 h 693683"/>
                  <a:gd name="connsiteX22" fmla="*/ 265998 w 693826"/>
                  <a:gd name="connsiteY22" fmla="*/ 275585 h 693683"/>
                  <a:gd name="connsiteX23" fmla="*/ 237166 w 693826"/>
                  <a:gd name="connsiteY23" fmla="*/ 326380 h 693683"/>
                  <a:gd name="connsiteX24" fmla="*/ 237166 w 693826"/>
                  <a:gd name="connsiteY24" fmla="*/ 378679 h 693683"/>
                  <a:gd name="connsiteX25" fmla="*/ 338829 w 693826"/>
                  <a:gd name="connsiteY25" fmla="*/ 440277 h 693683"/>
                  <a:gd name="connsiteX26" fmla="*/ 338829 w 693826"/>
                  <a:gd name="connsiteY26" fmla="*/ 160972 h 693683"/>
                  <a:gd name="connsiteX27" fmla="*/ 321015 w 693826"/>
                  <a:gd name="connsiteY27" fmla="*/ 183365 h 693683"/>
                  <a:gd name="connsiteX28" fmla="*/ 310283 w 693826"/>
                  <a:gd name="connsiteY28" fmla="*/ 189447 h 693683"/>
                  <a:gd name="connsiteX29" fmla="*/ 298479 w 693826"/>
                  <a:gd name="connsiteY29" fmla="*/ 186084 h 693683"/>
                  <a:gd name="connsiteX30" fmla="*/ 292540 w 693826"/>
                  <a:gd name="connsiteY30" fmla="*/ 175353 h 693683"/>
                  <a:gd name="connsiteX31" fmla="*/ 296046 w 693826"/>
                  <a:gd name="connsiteY31" fmla="*/ 163548 h 693683"/>
                  <a:gd name="connsiteX32" fmla="*/ 342335 w 693826"/>
                  <a:gd name="connsiteY32" fmla="*/ 105240 h 693683"/>
                  <a:gd name="connsiteX33" fmla="*/ 354855 w 693826"/>
                  <a:gd name="connsiteY33" fmla="*/ 99231 h 693683"/>
                  <a:gd name="connsiteX34" fmla="*/ 367375 w 693826"/>
                  <a:gd name="connsiteY34" fmla="*/ 105240 h 693683"/>
                  <a:gd name="connsiteX35" fmla="*/ 413663 w 693826"/>
                  <a:gd name="connsiteY35" fmla="*/ 163548 h 693683"/>
                  <a:gd name="connsiteX36" fmla="*/ 417169 w 693826"/>
                  <a:gd name="connsiteY36" fmla="*/ 175353 h 693683"/>
                  <a:gd name="connsiteX37" fmla="*/ 411231 w 693826"/>
                  <a:gd name="connsiteY37" fmla="*/ 186084 h 693683"/>
                  <a:gd name="connsiteX38" fmla="*/ 399426 w 693826"/>
                  <a:gd name="connsiteY38" fmla="*/ 189447 h 693683"/>
                  <a:gd name="connsiteX39" fmla="*/ 388695 w 693826"/>
                  <a:gd name="connsiteY39" fmla="*/ 183365 h 693683"/>
                  <a:gd name="connsiteX40" fmla="*/ 370880 w 693826"/>
                  <a:gd name="connsiteY40" fmla="*/ 160972 h 693683"/>
                  <a:gd name="connsiteX41" fmla="*/ 370880 w 693826"/>
                  <a:gd name="connsiteY41" fmla="*/ 383043 h 693683"/>
                  <a:gd name="connsiteX42" fmla="*/ 461812 w 693826"/>
                  <a:gd name="connsiteY42" fmla="*/ 327954 h 693683"/>
                  <a:gd name="connsiteX43" fmla="*/ 461812 w 693826"/>
                  <a:gd name="connsiteY43" fmla="*/ 242389 h 693683"/>
                  <a:gd name="connsiteX44" fmla="*/ 453298 w 693826"/>
                  <a:gd name="connsiteY44" fmla="*/ 242389 h 693683"/>
                  <a:gd name="connsiteX45" fmla="*/ 437344 w 693826"/>
                  <a:gd name="connsiteY45" fmla="*/ 226434 h 693683"/>
                  <a:gd name="connsiteX46" fmla="*/ 437344 w 693826"/>
                  <a:gd name="connsiteY46" fmla="*/ 177427 h 693683"/>
                  <a:gd name="connsiteX47" fmla="*/ 453298 w 693826"/>
                  <a:gd name="connsiteY47" fmla="*/ 161473 h 693683"/>
                  <a:gd name="connsiteX48" fmla="*/ 502305 w 693826"/>
                  <a:gd name="connsiteY48" fmla="*/ 161473 h 693683"/>
                  <a:gd name="connsiteX49" fmla="*/ 518259 w 693826"/>
                  <a:gd name="connsiteY49" fmla="*/ 177427 h 693683"/>
                  <a:gd name="connsiteX50" fmla="*/ 518259 w 693826"/>
                  <a:gd name="connsiteY50" fmla="*/ 226434 h 693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693826" h="693683">
                    <a:moveTo>
                      <a:pt x="346842" y="0"/>
                    </a:moveTo>
                    <a:cubicBezTo>
                      <a:pt x="155607" y="0"/>
                      <a:pt x="0" y="155535"/>
                      <a:pt x="0" y="346842"/>
                    </a:cubicBezTo>
                    <a:cubicBezTo>
                      <a:pt x="0" y="538149"/>
                      <a:pt x="155607" y="693684"/>
                      <a:pt x="346913" y="693684"/>
                    </a:cubicBezTo>
                    <a:cubicBezTo>
                      <a:pt x="538220" y="693684"/>
                      <a:pt x="693827" y="538077"/>
                      <a:pt x="693827" y="346842"/>
                    </a:cubicBezTo>
                    <a:cubicBezTo>
                      <a:pt x="693827" y="155607"/>
                      <a:pt x="538149" y="0"/>
                      <a:pt x="346842" y="0"/>
                    </a:cubicBezTo>
                    <a:close/>
                    <a:moveTo>
                      <a:pt x="518045" y="226434"/>
                    </a:moveTo>
                    <a:cubicBezTo>
                      <a:pt x="518045" y="235234"/>
                      <a:pt x="510891" y="242389"/>
                      <a:pt x="502091" y="242389"/>
                    </a:cubicBezTo>
                    <a:lnTo>
                      <a:pt x="493577" y="242389"/>
                    </a:lnTo>
                    <a:lnTo>
                      <a:pt x="493577" y="336897"/>
                    </a:lnTo>
                    <a:cubicBezTo>
                      <a:pt x="493577" y="342478"/>
                      <a:pt x="490644" y="347629"/>
                      <a:pt x="485922" y="350562"/>
                    </a:cubicBezTo>
                    <a:lnTo>
                      <a:pt x="370737" y="420388"/>
                    </a:lnTo>
                    <a:lnTo>
                      <a:pt x="370737" y="501089"/>
                    </a:lnTo>
                    <a:cubicBezTo>
                      <a:pt x="392844" y="508887"/>
                      <a:pt x="406151" y="531423"/>
                      <a:pt x="402216" y="554532"/>
                    </a:cubicBezTo>
                    <a:cubicBezTo>
                      <a:pt x="398281" y="577640"/>
                      <a:pt x="378249" y="594525"/>
                      <a:pt x="354783" y="594525"/>
                    </a:cubicBezTo>
                    <a:cubicBezTo>
                      <a:pt x="331317" y="594525"/>
                      <a:pt x="311285" y="577640"/>
                      <a:pt x="307350" y="554532"/>
                    </a:cubicBezTo>
                    <a:cubicBezTo>
                      <a:pt x="303415" y="531423"/>
                      <a:pt x="316651" y="508816"/>
                      <a:pt x="338829" y="501089"/>
                    </a:cubicBezTo>
                    <a:lnTo>
                      <a:pt x="338829" y="477694"/>
                    </a:lnTo>
                    <a:lnTo>
                      <a:pt x="212913" y="401358"/>
                    </a:lnTo>
                    <a:cubicBezTo>
                      <a:pt x="208119" y="398424"/>
                      <a:pt x="205186" y="393273"/>
                      <a:pt x="205186" y="387693"/>
                    </a:cubicBezTo>
                    <a:lnTo>
                      <a:pt x="205186" y="326380"/>
                    </a:lnTo>
                    <a:cubicBezTo>
                      <a:pt x="184582" y="318654"/>
                      <a:pt x="172419" y="297262"/>
                      <a:pt x="176354" y="275585"/>
                    </a:cubicBezTo>
                    <a:cubicBezTo>
                      <a:pt x="180289" y="253907"/>
                      <a:pt x="199176" y="238168"/>
                      <a:pt x="221140" y="238168"/>
                    </a:cubicBezTo>
                    <a:cubicBezTo>
                      <a:pt x="243104" y="238168"/>
                      <a:pt x="262063" y="253907"/>
                      <a:pt x="265998" y="275585"/>
                    </a:cubicBezTo>
                    <a:cubicBezTo>
                      <a:pt x="269933" y="297262"/>
                      <a:pt x="257770" y="318654"/>
                      <a:pt x="237166" y="326380"/>
                    </a:cubicBezTo>
                    <a:lnTo>
                      <a:pt x="237166" y="378679"/>
                    </a:lnTo>
                    <a:lnTo>
                      <a:pt x="338829" y="440277"/>
                    </a:lnTo>
                    <a:lnTo>
                      <a:pt x="338829" y="160972"/>
                    </a:lnTo>
                    <a:lnTo>
                      <a:pt x="321015" y="183365"/>
                    </a:lnTo>
                    <a:cubicBezTo>
                      <a:pt x="318368" y="186728"/>
                      <a:pt x="314576" y="188946"/>
                      <a:pt x="310283" y="189447"/>
                    </a:cubicBezTo>
                    <a:cubicBezTo>
                      <a:pt x="306062" y="189947"/>
                      <a:pt x="301770" y="188731"/>
                      <a:pt x="298479" y="186084"/>
                    </a:cubicBezTo>
                    <a:cubicBezTo>
                      <a:pt x="295116" y="183437"/>
                      <a:pt x="292970" y="179574"/>
                      <a:pt x="292540" y="175353"/>
                    </a:cubicBezTo>
                    <a:cubicBezTo>
                      <a:pt x="292111" y="171132"/>
                      <a:pt x="293327" y="166839"/>
                      <a:pt x="296046" y="163548"/>
                    </a:cubicBezTo>
                    <a:lnTo>
                      <a:pt x="342335" y="105240"/>
                    </a:lnTo>
                    <a:cubicBezTo>
                      <a:pt x="345339" y="101448"/>
                      <a:pt x="349990" y="99231"/>
                      <a:pt x="354855" y="99231"/>
                    </a:cubicBezTo>
                    <a:cubicBezTo>
                      <a:pt x="359720" y="99231"/>
                      <a:pt x="364298" y="101448"/>
                      <a:pt x="367375" y="105240"/>
                    </a:cubicBezTo>
                    <a:lnTo>
                      <a:pt x="413663" y="163548"/>
                    </a:lnTo>
                    <a:cubicBezTo>
                      <a:pt x="416382" y="166839"/>
                      <a:pt x="417598" y="171132"/>
                      <a:pt x="417169" y="175353"/>
                    </a:cubicBezTo>
                    <a:cubicBezTo>
                      <a:pt x="416668" y="179574"/>
                      <a:pt x="414593" y="183437"/>
                      <a:pt x="411231" y="186084"/>
                    </a:cubicBezTo>
                    <a:cubicBezTo>
                      <a:pt x="407868" y="188731"/>
                      <a:pt x="403647" y="189947"/>
                      <a:pt x="399426" y="189447"/>
                    </a:cubicBezTo>
                    <a:cubicBezTo>
                      <a:pt x="395205" y="188946"/>
                      <a:pt x="391342" y="186728"/>
                      <a:pt x="388695" y="183365"/>
                    </a:cubicBezTo>
                    <a:lnTo>
                      <a:pt x="370880" y="160972"/>
                    </a:lnTo>
                    <a:lnTo>
                      <a:pt x="370880" y="383043"/>
                    </a:lnTo>
                    <a:lnTo>
                      <a:pt x="461812" y="327954"/>
                    </a:lnTo>
                    <a:lnTo>
                      <a:pt x="461812" y="242389"/>
                    </a:lnTo>
                    <a:lnTo>
                      <a:pt x="453298" y="242389"/>
                    </a:lnTo>
                    <a:cubicBezTo>
                      <a:pt x="444498" y="242389"/>
                      <a:pt x="437344" y="235234"/>
                      <a:pt x="437344" y="226434"/>
                    </a:cubicBezTo>
                    <a:lnTo>
                      <a:pt x="437344" y="177427"/>
                    </a:lnTo>
                    <a:cubicBezTo>
                      <a:pt x="437344" y="168627"/>
                      <a:pt x="444498" y="161473"/>
                      <a:pt x="453298" y="161473"/>
                    </a:cubicBezTo>
                    <a:lnTo>
                      <a:pt x="502305" y="161473"/>
                    </a:lnTo>
                    <a:cubicBezTo>
                      <a:pt x="511105" y="161473"/>
                      <a:pt x="518259" y="168627"/>
                      <a:pt x="518259" y="177427"/>
                    </a:cubicBezTo>
                    <a:lnTo>
                      <a:pt x="518259" y="226434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38" name="Forma Livre: Forma 137">
                <a:extLst>
                  <a:ext uri="{FF2B5EF4-FFF2-40B4-BE49-F238E27FC236}">
                    <a16:creationId xmlns:a16="http://schemas.microsoft.com/office/drawing/2014/main" id="{F7C12B69-12EF-09C1-DB5F-2A509C773C31}"/>
                  </a:ext>
                </a:extLst>
              </p:cNvPr>
              <p:cNvSpPr/>
              <p:nvPr/>
            </p:nvSpPr>
            <p:spPr>
              <a:xfrm>
                <a:off x="9411429" y="1168405"/>
                <a:ext cx="342426" cy="495294"/>
              </a:xfrm>
              <a:custGeom>
                <a:avLst/>
                <a:gdLst>
                  <a:gd name="connsiteX0" fmla="*/ 326687 w 342426"/>
                  <a:gd name="connsiteY0" fmla="*/ 62243 h 495294"/>
                  <a:gd name="connsiteX1" fmla="*/ 277680 w 342426"/>
                  <a:gd name="connsiteY1" fmla="*/ 62243 h 495294"/>
                  <a:gd name="connsiteX2" fmla="*/ 261726 w 342426"/>
                  <a:gd name="connsiteY2" fmla="*/ 78197 h 495294"/>
                  <a:gd name="connsiteX3" fmla="*/ 261726 w 342426"/>
                  <a:gd name="connsiteY3" fmla="*/ 127204 h 495294"/>
                  <a:gd name="connsiteX4" fmla="*/ 277680 w 342426"/>
                  <a:gd name="connsiteY4" fmla="*/ 143158 h 495294"/>
                  <a:gd name="connsiteX5" fmla="*/ 286194 w 342426"/>
                  <a:gd name="connsiteY5" fmla="*/ 143158 h 495294"/>
                  <a:gd name="connsiteX6" fmla="*/ 286194 w 342426"/>
                  <a:gd name="connsiteY6" fmla="*/ 228724 h 495294"/>
                  <a:gd name="connsiteX7" fmla="*/ 195262 w 342426"/>
                  <a:gd name="connsiteY7" fmla="*/ 283812 h 495294"/>
                  <a:gd name="connsiteX8" fmla="*/ 195262 w 342426"/>
                  <a:gd name="connsiteY8" fmla="*/ 61742 h 495294"/>
                  <a:gd name="connsiteX9" fmla="*/ 213076 w 342426"/>
                  <a:gd name="connsiteY9" fmla="*/ 84135 h 495294"/>
                  <a:gd name="connsiteX10" fmla="*/ 223808 w 342426"/>
                  <a:gd name="connsiteY10" fmla="*/ 90216 h 495294"/>
                  <a:gd name="connsiteX11" fmla="*/ 235613 w 342426"/>
                  <a:gd name="connsiteY11" fmla="*/ 86854 h 495294"/>
                  <a:gd name="connsiteX12" fmla="*/ 241551 w 342426"/>
                  <a:gd name="connsiteY12" fmla="*/ 76122 h 495294"/>
                  <a:gd name="connsiteX13" fmla="*/ 238045 w 342426"/>
                  <a:gd name="connsiteY13" fmla="*/ 64317 h 495294"/>
                  <a:gd name="connsiteX14" fmla="*/ 191757 w 342426"/>
                  <a:gd name="connsiteY14" fmla="*/ 6010 h 495294"/>
                  <a:gd name="connsiteX15" fmla="*/ 179236 w 342426"/>
                  <a:gd name="connsiteY15" fmla="*/ 0 h 495294"/>
                  <a:gd name="connsiteX16" fmla="*/ 166716 w 342426"/>
                  <a:gd name="connsiteY16" fmla="*/ 6010 h 495294"/>
                  <a:gd name="connsiteX17" fmla="*/ 120428 w 342426"/>
                  <a:gd name="connsiteY17" fmla="*/ 64317 h 495294"/>
                  <a:gd name="connsiteX18" fmla="*/ 116922 w 342426"/>
                  <a:gd name="connsiteY18" fmla="*/ 76122 h 495294"/>
                  <a:gd name="connsiteX19" fmla="*/ 122860 w 342426"/>
                  <a:gd name="connsiteY19" fmla="*/ 86854 h 495294"/>
                  <a:gd name="connsiteX20" fmla="*/ 134665 w 342426"/>
                  <a:gd name="connsiteY20" fmla="*/ 90216 h 495294"/>
                  <a:gd name="connsiteX21" fmla="*/ 145397 w 342426"/>
                  <a:gd name="connsiteY21" fmla="*/ 84135 h 495294"/>
                  <a:gd name="connsiteX22" fmla="*/ 163211 w 342426"/>
                  <a:gd name="connsiteY22" fmla="*/ 61742 h 495294"/>
                  <a:gd name="connsiteX23" fmla="*/ 163211 w 342426"/>
                  <a:gd name="connsiteY23" fmla="*/ 341047 h 495294"/>
                  <a:gd name="connsiteX24" fmla="*/ 61548 w 342426"/>
                  <a:gd name="connsiteY24" fmla="*/ 279448 h 495294"/>
                  <a:gd name="connsiteX25" fmla="*/ 61548 w 342426"/>
                  <a:gd name="connsiteY25" fmla="*/ 227150 h 495294"/>
                  <a:gd name="connsiteX26" fmla="*/ 90380 w 342426"/>
                  <a:gd name="connsiteY26" fmla="*/ 176354 h 495294"/>
                  <a:gd name="connsiteX27" fmla="*/ 45522 w 342426"/>
                  <a:gd name="connsiteY27" fmla="*/ 138937 h 495294"/>
                  <a:gd name="connsiteX28" fmla="*/ 736 w 342426"/>
                  <a:gd name="connsiteY28" fmla="*/ 176354 h 495294"/>
                  <a:gd name="connsiteX29" fmla="*/ 29568 w 342426"/>
                  <a:gd name="connsiteY29" fmla="*/ 227150 h 495294"/>
                  <a:gd name="connsiteX30" fmla="*/ 29568 w 342426"/>
                  <a:gd name="connsiteY30" fmla="*/ 288462 h 495294"/>
                  <a:gd name="connsiteX31" fmla="*/ 37295 w 342426"/>
                  <a:gd name="connsiteY31" fmla="*/ 302127 h 495294"/>
                  <a:gd name="connsiteX32" fmla="*/ 163211 w 342426"/>
                  <a:gd name="connsiteY32" fmla="*/ 378464 h 495294"/>
                  <a:gd name="connsiteX33" fmla="*/ 163211 w 342426"/>
                  <a:gd name="connsiteY33" fmla="*/ 401859 h 495294"/>
                  <a:gd name="connsiteX34" fmla="*/ 131732 w 342426"/>
                  <a:gd name="connsiteY34" fmla="*/ 455301 h 495294"/>
                  <a:gd name="connsiteX35" fmla="*/ 179165 w 342426"/>
                  <a:gd name="connsiteY35" fmla="*/ 495294 h 495294"/>
                  <a:gd name="connsiteX36" fmla="*/ 226598 w 342426"/>
                  <a:gd name="connsiteY36" fmla="*/ 455301 h 495294"/>
                  <a:gd name="connsiteX37" fmla="*/ 195119 w 342426"/>
                  <a:gd name="connsiteY37" fmla="*/ 401859 h 495294"/>
                  <a:gd name="connsiteX38" fmla="*/ 195119 w 342426"/>
                  <a:gd name="connsiteY38" fmla="*/ 321158 h 495294"/>
                  <a:gd name="connsiteX39" fmla="*/ 310304 w 342426"/>
                  <a:gd name="connsiteY39" fmla="*/ 251332 h 495294"/>
                  <a:gd name="connsiteX40" fmla="*/ 317959 w 342426"/>
                  <a:gd name="connsiteY40" fmla="*/ 237667 h 495294"/>
                  <a:gd name="connsiteX41" fmla="*/ 317959 w 342426"/>
                  <a:gd name="connsiteY41" fmla="*/ 143158 h 495294"/>
                  <a:gd name="connsiteX42" fmla="*/ 326473 w 342426"/>
                  <a:gd name="connsiteY42" fmla="*/ 143158 h 495294"/>
                  <a:gd name="connsiteX43" fmla="*/ 342427 w 342426"/>
                  <a:gd name="connsiteY43" fmla="*/ 127204 h 495294"/>
                  <a:gd name="connsiteX44" fmla="*/ 342427 w 342426"/>
                  <a:gd name="connsiteY44" fmla="*/ 78197 h 495294"/>
                  <a:gd name="connsiteX45" fmla="*/ 326473 w 342426"/>
                  <a:gd name="connsiteY45" fmla="*/ 62243 h 495294"/>
                  <a:gd name="connsiteX46" fmla="*/ 55395 w 342426"/>
                  <a:gd name="connsiteY46" fmla="*/ 194097 h 495294"/>
                  <a:gd name="connsiteX47" fmla="*/ 32144 w 342426"/>
                  <a:gd name="connsiteY47" fmla="*/ 184439 h 495294"/>
                  <a:gd name="connsiteX48" fmla="*/ 45737 w 342426"/>
                  <a:gd name="connsiteY48" fmla="*/ 170845 h 495294"/>
                  <a:gd name="connsiteX49" fmla="*/ 55395 w 342426"/>
                  <a:gd name="connsiteY49" fmla="*/ 194097 h 495294"/>
                  <a:gd name="connsiteX50" fmla="*/ 195548 w 342426"/>
                  <a:gd name="connsiteY50" fmla="*/ 447217 h 495294"/>
                  <a:gd name="connsiteX51" fmla="*/ 179380 w 342426"/>
                  <a:gd name="connsiteY51" fmla="*/ 463386 h 495294"/>
                  <a:gd name="connsiteX52" fmla="*/ 179380 w 342426"/>
                  <a:gd name="connsiteY52" fmla="*/ 463386 h 495294"/>
                  <a:gd name="connsiteX53" fmla="*/ 164427 w 342426"/>
                  <a:gd name="connsiteY53" fmla="*/ 453441 h 495294"/>
                  <a:gd name="connsiteX54" fmla="*/ 167933 w 342426"/>
                  <a:gd name="connsiteY54" fmla="*/ 435842 h 495294"/>
                  <a:gd name="connsiteX55" fmla="*/ 185604 w 342426"/>
                  <a:gd name="connsiteY55" fmla="*/ 432336 h 495294"/>
                  <a:gd name="connsiteX56" fmla="*/ 195548 w 342426"/>
                  <a:gd name="connsiteY56" fmla="*/ 447289 h 495294"/>
                  <a:gd name="connsiteX57" fmla="*/ 310733 w 342426"/>
                  <a:gd name="connsiteY57" fmla="*/ 111250 h 495294"/>
                  <a:gd name="connsiteX58" fmla="*/ 293706 w 342426"/>
                  <a:gd name="connsiteY58" fmla="*/ 111250 h 495294"/>
                  <a:gd name="connsiteX59" fmla="*/ 293706 w 342426"/>
                  <a:gd name="connsiteY59" fmla="*/ 94222 h 495294"/>
                  <a:gd name="connsiteX60" fmla="*/ 310733 w 342426"/>
                  <a:gd name="connsiteY60" fmla="*/ 94222 h 495294"/>
                  <a:gd name="connsiteX61" fmla="*/ 310733 w 342426"/>
                  <a:gd name="connsiteY61" fmla="*/ 111250 h 4952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</a:cxnLst>
                <a:rect l="l" t="t" r="r" b="b"/>
                <a:pathLst>
                  <a:path w="342426" h="495294">
                    <a:moveTo>
                      <a:pt x="326687" y="62243"/>
                    </a:moveTo>
                    <a:lnTo>
                      <a:pt x="277680" y="62243"/>
                    </a:lnTo>
                    <a:cubicBezTo>
                      <a:pt x="268880" y="62243"/>
                      <a:pt x="261726" y="69397"/>
                      <a:pt x="261726" y="78197"/>
                    </a:cubicBezTo>
                    <a:lnTo>
                      <a:pt x="261726" y="127204"/>
                    </a:lnTo>
                    <a:cubicBezTo>
                      <a:pt x="261726" y="136004"/>
                      <a:pt x="268880" y="143158"/>
                      <a:pt x="277680" y="143158"/>
                    </a:cubicBezTo>
                    <a:lnTo>
                      <a:pt x="286194" y="143158"/>
                    </a:lnTo>
                    <a:lnTo>
                      <a:pt x="286194" y="228724"/>
                    </a:lnTo>
                    <a:lnTo>
                      <a:pt x="195262" y="283812"/>
                    </a:lnTo>
                    <a:lnTo>
                      <a:pt x="195262" y="61742"/>
                    </a:lnTo>
                    <a:lnTo>
                      <a:pt x="213076" y="84135"/>
                    </a:lnTo>
                    <a:cubicBezTo>
                      <a:pt x="215724" y="87497"/>
                      <a:pt x="219515" y="89715"/>
                      <a:pt x="223808" y="90216"/>
                    </a:cubicBezTo>
                    <a:cubicBezTo>
                      <a:pt x="228029" y="90717"/>
                      <a:pt x="232322" y="89501"/>
                      <a:pt x="235613" y="86854"/>
                    </a:cubicBezTo>
                    <a:cubicBezTo>
                      <a:pt x="238975" y="84206"/>
                      <a:pt x="241121" y="80343"/>
                      <a:pt x="241551" y="76122"/>
                    </a:cubicBezTo>
                    <a:cubicBezTo>
                      <a:pt x="241980" y="71901"/>
                      <a:pt x="240764" y="67608"/>
                      <a:pt x="238045" y="64317"/>
                    </a:cubicBezTo>
                    <a:lnTo>
                      <a:pt x="191757" y="6010"/>
                    </a:lnTo>
                    <a:cubicBezTo>
                      <a:pt x="188752" y="2218"/>
                      <a:pt x="184101" y="0"/>
                      <a:pt x="179236" y="0"/>
                    </a:cubicBezTo>
                    <a:cubicBezTo>
                      <a:pt x="174372" y="0"/>
                      <a:pt x="169721" y="2218"/>
                      <a:pt x="166716" y="6010"/>
                    </a:cubicBezTo>
                    <a:lnTo>
                      <a:pt x="120428" y="64317"/>
                    </a:lnTo>
                    <a:cubicBezTo>
                      <a:pt x="117709" y="67608"/>
                      <a:pt x="116493" y="71901"/>
                      <a:pt x="116922" y="76122"/>
                    </a:cubicBezTo>
                    <a:cubicBezTo>
                      <a:pt x="117423" y="80343"/>
                      <a:pt x="119498" y="84206"/>
                      <a:pt x="122860" y="86854"/>
                    </a:cubicBezTo>
                    <a:cubicBezTo>
                      <a:pt x="126223" y="89501"/>
                      <a:pt x="130444" y="90717"/>
                      <a:pt x="134665" y="90216"/>
                    </a:cubicBezTo>
                    <a:cubicBezTo>
                      <a:pt x="138886" y="89715"/>
                      <a:pt x="142749" y="87497"/>
                      <a:pt x="145397" y="84135"/>
                    </a:cubicBezTo>
                    <a:lnTo>
                      <a:pt x="163211" y="61742"/>
                    </a:lnTo>
                    <a:lnTo>
                      <a:pt x="163211" y="341047"/>
                    </a:lnTo>
                    <a:lnTo>
                      <a:pt x="61548" y="279448"/>
                    </a:lnTo>
                    <a:lnTo>
                      <a:pt x="61548" y="227150"/>
                    </a:lnTo>
                    <a:cubicBezTo>
                      <a:pt x="82152" y="219423"/>
                      <a:pt x="94315" y="198032"/>
                      <a:pt x="90380" y="176354"/>
                    </a:cubicBezTo>
                    <a:cubicBezTo>
                      <a:pt x="86445" y="154677"/>
                      <a:pt x="67557" y="138937"/>
                      <a:pt x="45522" y="138937"/>
                    </a:cubicBezTo>
                    <a:cubicBezTo>
                      <a:pt x="23487" y="138937"/>
                      <a:pt x="4599" y="154677"/>
                      <a:pt x="736" y="176354"/>
                    </a:cubicBezTo>
                    <a:cubicBezTo>
                      <a:pt x="-3199" y="198032"/>
                      <a:pt x="8963" y="219423"/>
                      <a:pt x="29568" y="227150"/>
                    </a:cubicBezTo>
                    <a:lnTo>
                      <a:pt x="29568" y="288462"/>
                    </a:lnTo>
                    <a:cubicBezTo>
                      <a:pt x="29568" y="294043"/>
                      <a:pt x="32501" y="299194"/>
                      <a:pt x="37295" y="302127"/>
                    </a:cubicBezTo>
                    <a:lnTo>
                      <a:pt x="163211" y="378464"/>
                    </a:lnTo>
                    <a:lnTo>
                      <a:pt x="163211" y="401859"/>
                    </a:lnTo>
                    <a:cubicBezTo>
                      <a:pt x="141104" y="409657"/>
                      <a:pt x="127797" y="432193"/>
                      <a:pt x="131732" y="455301"/>
                    </a:cubicBezTo>
                    <a:cubicBezTo>
                      <a:pt x="135667" y="478410"/>
                      <a:pt x="155699" y="495294"/>
                      <a:pt x="179165" y="495294"/>
                    </a:cubicBezTo>
                    <a:cubicBezTo>
                      <a:pt x="202631" y="495294"/>
                      <a:pt x="222663" y="478410"/>
                      <a:pt x="226598" y="455301"/>
                    </a:cubicBezTo>
                    <a:cubicBezTo>
                      <a:pt x="230533" y="432193"/>
                      <a:pt x="217297" y="409585"/>
                      <a:pt x="195119" y="401859"/>
                    </a:cubicBezTo>
                    <a:lnTo>
                      <a:pt x="195119" y="321158"/>
                    </a:lnTo>
                    <a:lnTo>
                      <a:pt x="310304" y="251332"/>
                    </a:lnTo>
                    <a:cubicBezTo>
                      <a:pt x="315097" y="248470"/>
                      <a:pt x="317959" y="243247"/>
                      <a:pt x="317959" y="237667"/>
                    </a:cubicBezTo>
                    <a:lnTo>
                      <a:pt x="317959" y="143158"/>
                    </a:lnTo>
                    <a:lnTo>
                      <a:pt x="326473" y="143158"/>
                    </a:lnTo>
                    <a:cubicBezTo>
                      <a:pt x="335272" y="143158"/>
                      <a:pt x="342427" y="136004"/>
                      <a:pt x="342427" y="127204"/>
                    </a:cubicBezTo>
                    <a:lnTo>
                      <a:pt x="342427" y="78197"/>
                    </a:lnTo>
                    <a:cubicBezTo>
                      <a:pt x="342427" y="69397"/>
                      <a:pt x="335272" y="62243"/>
                      <a:pt x="326473" y="62243"/>
                    </a:cubicBezTo>
                    <a:close/>
                    <a:moveTo>
                      <a:pt x="55395" y="194097"/>
                    </a:moveTo>
                    <a:cubicBezTo>
                      <a:pt x="46810" y="202682"/>
                      <a:pt x="32144" y="196601"/>
                      <a:pt x="32144" y="184439"/>
                    </a:cubicBezTo>
                    <a:cubicBezTo>
                      <a:pt x="32144" y="176927"/>
                      <a:pt x="38225" y="170845"/>
                      <a:pt x="45737" y="170845"/>
                    </a:cubicBezTo>
                    <a:cubicBezTo>
                      <a:pt x="57899" y="170845"/>
                      <a:pt x="63980" y="185512"/>
                      <a:pt x="55395" y="194097"/>
                    </a:cubicBezTo>
                    <a:close/>
                    <a:moveTo>
                      <a:pt x="195548" y="447217"/>
                    </a:moveTo>
                    <a:cubicBezTo>
                      <a:pt x="195548" y="456160"/>
                      <a:pt x="188322" y="463386"/>
                      <a:pt x="179380" y="463386"/>
                    </a:cubicBezTo>
                    <a:lnTo>
                      <a:pt x="179380" y="463386"/>
                    </a:lnTo>
                    <a:cubicBezTo>
                      <a:pt x="172869" y="463386"/>
                      <a:pt x="166931" y="459451"/>
                      <a:pt x="164427" y="453441"/>
                    </a:cubicBezTo>
                    <a:cubicBezTo>
                      <a:pt x="161923" y="447360"/>
                      <a:pt x="163282" y="440420"/>
                      <a:pt x="167933" y="435842"/>
                    </a:cubicBezTo>
                    <a:cubicBezTo>
                      <a:pt x="172583" y="431263"/>
                      <a:pt x="179523" y="429832"/>
                      <a:pt x="185604" y="432336"/>
                    </a:cubicBezTo>
                    <a:cubicBezTo>
                      <a:pt x="191613" y="434840"/>
                      <a:pt x="195548" y="440778"/>
                      <a:pt x="195548" y="447289"/>
                    </a:cubicBezTo>
                    <a:close/>
                    <a:moveTo>
                      <a:pt x="310733" y="111250"/>
                    </a:moveTo>
                    <a:lnTo>
                      <a:pt x="293706" y="111250"/>
                    </a:lnTo>
                    <a:lnTo>
                      <a:pt x="293706" y="94222"/>
                    </a:lnTo>
                    <a:lnTo>
                      <a:pt x="310733" y="94222"/>
                    </a:lnTo>
                    <a:lnTo>
                      <a:pt x="310733" y="111250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39" name="Forma Livre: Forma 138">
                <a:extLst>
                  <a:ext uri="{FF2B5EF4-FFF2-40B4-BE49-F238E27FC236}">
                    <a16:creationId xmlns:a16="http://schemas.microsoft.com/office/drawing/2014/main" id="{B22BA3D3-F639-FE49-1777-3E20A05878FE}"/>
                  </a:ext>
                </a:extLst>
              </p:cNvPr>
              <p:cNvSpPr/>
              <p:nvPr/>
            </p:nvSpPr>
            <p:spPr>
              <a:xfrm>
                <a:off x="9200040" y="1033332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598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757 h 765513"/>
                  <a:gd name="connsiteX9" fmla="*/ 382757 w 765513"/>
                  <a:gd name="connsiteY9" fmla="*/ 729598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598"/>
                    </a:moveTo>
                    <a:cubicBezTo>
                      <a:pt x="191450" y="729598"/>
                      <a:pt x="35843" y="573992"/>
                      <a:pt x="35843" y="382757"/>
                    </a:cubicBezTo>
                    <a:cubicBezTo>
                      <a:pt x="35843" y="191521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757"/>
                    </a:cubicBezTo>
                    <a:cubicBezTo>
                      <a:pt x="729670" y="573992"/>
                      <a:pt x="574063" y="729598"/>
                      <a:pt x="382757" y="7295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20" name="Gráfico 15">
              <a:extLst>
                <a:ext uri="{FF2B5EF4-FFF2-40B4-BE49-F238E27FC236}">
                  <a16:creationId xmlns:a16="http://schemas.microsoft.com/office/drawing/2014/main" id="{47878BDA-3E24-D2F7-BDF0-7624FCFD4F7F}"/>
                </a:ext>
              </a:extLst>
            </p:cNvPr>
            <p:cNvGrpSpPr/>
            <p:nvPr/>
          </p:nvGrpSpPr>
          <p:grpSpPr>
            <a:xfrm>
              <a:off x="10629017" y="1412309"/>
              <a:ext cx="765513" cy="765513"/>
              <a:chOff x="10145232" y="1024373"/>
              <a:chExt cx="765513" cy="765513"/>
            </a:xfrm>
          </p:grpSpPr>
          <p:sp>
            <p:nvSpPr>
              <p:cNvPr id="129" name="Forma Livre: Forma 128">
                <a:extLst>
                  <a:ext uri="{FF2B5EF4-FFF2-40B4-BE49-F238E27FC236}">
                    <a16:creationId xmlns:a16="http://schemas.microsoft.com/office/drawing/2014/main" id="{7C1F3EFC-FD68-4DC6-2D22-EC52215DE29B}"/>
                  </a:ext>
                </a:extLst>
              </p:cNvPr>
              <p:cNvSpPr/>
              <p:nvPr/>
            </p:nvSpPr>
            <p:spPr>
              <a:xfrm>
                <a:off x="10181146" y="1060287"/>
                <a:ext cx="693826" cy="693755"/>
              </a:xfrm>
              <a:custGeom>
                <a:avLst/>
                <a:gdLst>
                  <a:gd name="connsiteX0" fmla="*/ 346842 w 693826"/>
                  <a:gd name="connsiteY0" fmla="*/ 0 h 693755"/>
                  <a:gd name="connsiteX1" fmla="*/ 0 w 693826"/>
                  <a:gd name="connsiteY1" fmla="*/ 346842 h 693755"/>
                  <a:gd name="connsiteX2" fmla="*/ 346913 w 693826"/>
                  <a:gd name="connsiteY2" fmla="*/ 693755 h 693755"/>
                  <a:gd name="connsiteX3" fmla="*/ 693827 w 693826"/>
                  <a:gd name="connsiteY3" fmla="*/ 346842 h 693755"/>
                  <a:gd name="connsiteX4" fmla="*/ 346842 w 693826"/>
                  <a:gd name="connsiteY4" fmla="*/ 0 h 693755"/>
                  <a:gd name="connsiteX5" fmla="*/ 403933 w 693826"/>
                  <a:gd name="connsiteY5" fmla="*/ 570415 h 693755"/>
                  <a:gd name="connsiteX6" fmla="*/ 289750 w 693826"/>
                  <a:gd name="connsiteY6" fmla="*/ 570415 h 693755"/>
                  <a:gd name="connsiteX7" fmla="*/ 271793 w 693826"/>
                  <a:gd name="connsiteY7" fmla="*/ 552457 h 693755"/>
                  <a:gd name="connsiteX8" fmla="*/ 289750 w 693826"/>
                  <a:gd name="connsiteY8" fmla="*/ 534500 h 693755"/>
                  <a:gd name="connsiteX9" fmla="*/ 403933 w 693826"/>
                  <a:gd name="connsiteY9" fmla="*/ 534500 h 693755"/>
                  <a:gd name="connsiteX10" fmla="*/ 421891 w 693826"/>
                  <a:gd name="connsiteY10" fmla="*/ 552457 h 693755"/>
                  <a:gd name="connsiteX11" fmla="*/ 403933 w 693826"/>
                  <a:gd name="connsiteY11" fmla="*/ 570415 h 693755"/>
                  <a:gd name="connsiteX12" fmla="*/ 525628 w 693826"/>
                  <a:gd name="connsiteY12" fmla="*/ 496653 h 693755"/>
                  <a:gd name="connsiteX13" fmla="*/ 509746 w 693826"/>
                  <a:gd name="connsiteY13" fmla="*/ 506240 h 693755"/>
                  <a:gd name="connsiteX14" fmla="*/ 183938 w 693826"/>
                  <a:gd name="connsiteY14" fmla="*/ 506240 h 693755"/>
                  <a:gd name="connsiteX15" fmla="*/ 168055 w 693826"/>
                  <a:gd name="connsiteY15" fmla="*/ 496653 h 693755"/>
                  <a:gd name="connsiteX16" fmla="*/ 169128 w 693826"/>
                  <a:gd name="connsiteY16" fmla="*/ 478124 h 693755"/>
                  <a:gd name="connsiteX17" fmla="*/ 180861 w 693826"/>
                  <a:gd name="connsiteY17" fmla="*/ 461025 h 693755"/>
                  <a:gd name="connsiteX18" fmla="*/ 192594 w 693826"/>
                  <a:gd name="connsiteY18" fmla="*/ 423178 h 693755"/>
                  <a:gd name="connsiteX19" fmla="*/ 192594 w 693826"/>
                  <a:gd name="connsiteY19" fmla="*/ 277659 h 693755"/>
                  <a:gd name="connsiteX20" fmla="*/ 346842 w 693826"/>
                  <a:gd name="connsiteY20" fmla="*/ 123412 h 693755"/>
                  <a:gd name="connsiteX21" fmla="*/ 501089 w 693826"/>
                  <a:gd name="connsiteY21" fmla="*/ 277659 h 693755"/>
                  <a:gd name="connsiteX22" fmla="*/ 501089 w 693826"/>
                  <a:gd name="connsiteY22" fmla="*/ 423178 h 693755"/>
                  <a:gd name="connsiteX23" fmla="*/ 512822 w 693826"/>
                  <a:gd name="connsiteY23" fmla="*/ 461025 h 693755"/>
                  <a:gd name="connsiteX24" fmla="*/ 524555 w 693826"/>
                  <a:gd name="connsiteY24" fmla="*/ 478124 h 693755"/>
                  <a:gd name="connsiteX25" fmla="*/ 525628 w 693826"/>
                  <a:gd name="connsiteY25" fmla="*/ 496653 h 693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693826" h="693755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755"/>
                      <a:pt x="346913" y="693755"/>
                    </a:cubicBezTo>
                    <a:cubicBezTo>
                      <a:pt x="538220" y="693755"/>
                      <a:pt x="693827" y="538149"/>
                      <a:pt x="693827" y="346842"/>
                    </a:cubicBezTo>
                    <a:cubicBezTo>
                      <a:pt x="693827" y="155535"/>
                      <a:pt x="538149" y="0"/>
                      <a:pt x="346842" y="0"/>
                    </a:cubicBezTo>
                    <a:close/>
                    <a:moveTo>
                      <a:pt x="403933" y="570415"/>
                    </a:moveTo>
                    <a:lnTo>
                      <a:pt x="289750" y="570415"/>
                    </a:lnTo>
                    <a:cubicBezTo>
                      <a:pt x="279877" y="570415"/>
                      <a:pt x="271793" y="562402"/>
                      <a:pt x="271793" y="552457"/>
                    </a:cubicBezTo>
                    <a:cubicBezTo>
                      <a:pt x="271793" y="542513"/>
                      <a:pt x="279806" y="534500"/>
                      <a:pt x="289750" y="534500"/>
                    </a:cubicBezTo>
                    <a:lnTo>
                      <a:pt x="403933" y="534500"/>
                    </a:lnTo>
                    <a:cubicBezTo>
                      <a:pt x="413806" y="534500"/>
                      <a:pt x="421891" y="542513"/>
                      <a:pt x="421891" y="552457"/>
                    </a:cubicBezTo>
                    <a:cubicBezTo>
                      <a:pt x="421891" y="562402"/>
                      <a:pt x="413878" y="570415"/>
                      <a:pt x="403933" y="570415"/>
                    </a:cubicBezTo>
                    <a:close/>
                    <a:moveTo>
                      <a:pt x="525628" y="496653"/>
                    </a:moveTo>
                    <a:cubicBezTo>
                      <a:pt x="522552" y="502520"/>
                      <a:pt x="516399" y="506240"/>
                      <a:pt x="509746" y="506240"/>
                    </a:cubicBezTo>
                    <a:lnTo>
                      <a:pt x="183938" y="506240"/>
                    </a:lnTo>
                    <a:cubicBezTo>
                      <a:pt x="177284" y="506240"/>
                      <a:pt x="171132" y="502520"/>
                      <a:pt x="168055" y="496653"/>
                    </a:cubicBezTo>
                    <a:cubicBezTo>
                      <a:pt x="164979" y="490787"/>
                      <a:pt x="165408" y="483633"/>
                      <a:pt x="169128" y="478124"/>
                    </a:cubicBezTo>
                    <a:lnTo>
                      <a:pt x="180861" y="461025"/>
                    </a:lnTo>
                    <a:cubicBezTo>
                      <a:pt x="189017" y="449220"/>
                      <a:pt x="192594" y="437487"/>
                      <a:pt x="192594" y="423178"/>
                    </a:cubicBezTo>
                    <a:lnTo>
                      <a:pt x="192594" y="277659"/>
                    </a:lnTo>
                    <a:cubicBezTo>
                      <a:pt x="192594" y="192594"/>
                      <a:pt x="261777" y="123412"/>
                      <a:pt x="346842" y="123412"/>
                    </a:cubicBezTo>
                    <a:cubicBezTo>
                      <a:pt x="431907" y="123412"/>
                      <a:pt x="501089" y="192594"/>
                      <a:pt x="501089" y="277659"/>
                    </a:cubicBezTo>
                    <a:lnTo>
                      <a:pt x="501089" y="423178"/>
                    </a:lnTo>
                    <a:cubicBezTo>
                      <a:pt x="501089" y="437559"/>
                      <a:pt x="504738" y="449220"/>
                      <a:pt x="512822" y="461025"/>
                    </a:cubicBezTo>
                    <a:lnTo>
                      <a:pt x="524555" y="478124"/>
                    </a:lnTo>
                    <a:cubicBezTo>
                      <a:pt x="528347" y="483633"/>
                      <a:pt x="528776" y="490715"/>
                      <a:pt x="525628" y="496653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30" name="Forma Livre: Forma 129">
                <a:extLst>
                  <a:ext uri="{FF2B5EF4-FFF2-40B4-BE49-F238E27FC236}">
                    <a16:creationId xmlns:a16="http://schemas.microsoft.com/office/drawing/2014/main" id="{F3673B41-9DDC-E64C-E15F-C66CC97B2F6D}"/>
                  </a:ext>
                </a:extLst>
              </p:cNvPr>
              <p:cNvSpPr/>
              <p:nvPr/>
            </p:nvSpPr>
            <p:spPr>
              <a:xfrm>
                <a:off x="10398209" y="1219471"/>
                <a:ext cx="259558" cy="311070"/>
              </a:xfrm>
              <a:custGeom>
                <a:avLst/>
                <a:gdLst>
                  <a:gd name="connsiteX0" fmla="*/ 248184 w 259558"/>
                  <a:gd name="connsiteY0" fmla="*/ 118404 h 311070"/>
                  <a:gd name="connsiteX1" fmla="*/ 129779 w 259558"/>
                  <a:gd name="connsiteY1" fmla="*/ 0 h 311070"/>
                  <a:gd name="connsiteX2" fmla="*/ 11375 w 259558"/>
                  <a:gd name="connsiteY2" fmla="*/ 118404 h 311070"/>
                  <a:gd name="connsiteX3" fmla="*/ 11375 w 259558"/>
                  <a:gd name="connsiteY3" fmla="*/ 263923 h 311070"/>
                  <a:gd name="connsiteX4" fmla="*/ 0 w 259558"/>
                  <a:gd name="connsiteY4" fmla="*/ 311070 h 311070"/>
                  <a:gd name="connsiteX5" fmla="*/ 259559 w 259558"/>
                  <a:gd name="connsiteY5" fmla="*/ 311070 h 311070"/>
                  <a:gd name="connsiteX6" fmla="*/ 248184 w 259558"/>
                  <a:gd name="connsiteY6" fmla="*/ 263923 h 311070"/>
                  <a:gd name="connsiteX7" fmla="*/ 248184 w 259558"/>
                  <a:gd name="connsiteY7" fmla="*/ 118404 h 3110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59558" h="311070">
                    <a:moveTo>
                      <a:pt x="248184" y="118404"/>
                    </a:moveTo>
                    <a:cubicBezTo>
                      <a:pt x="248184" y="53157"/>
                      <a:pt x="195099" y="0"/>
                      <a:pt x="129779" y="0"/>
                    </a:cubicBezTo>
                    <a:cubicBezTo>
                      <a:pt x="64460" y="0"/>
                      <a:pt x="11375" y="53085"/>
                      <a:pt x="11375" y="118404"/>
                    </a:cubicBezTo>
                    <a:lnTo>
                      <a:pt x="11375" y="263923"/>
                    </a:lnTo>
                    <a:cubicBezTo>
                      <a:pt x="11375" y="281022"/>
                      <a:pt x="7655" y="296547"/>
                      <a:pt x="0" y="311070"/>
                    </a:cubicBezTo>
                    <a:lnTo>
                      <a:pt x="259559" y="311070"/>
                    </a:lnTo>
                    <a:cubicBezTo>
                      <a:pt x="251904" y="296547"/>
                      <a:pt x="248184" y="280950"/>
                      <a:pt x="248184" y="263923"/>
                    </a:cubicBezTo>
                    <a:lnTo>
                      <a:pt x="248184" y="118404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31" name="Forma Livre: Forma 130">
                <a:extLst>
                  <a:ext uri="{FF2B5EF4-FFF2-40B4-BE49-F238E27FC236}">
                    <a16:creationId xmlns:a16="http://schemas.microsoft.com/office/drawing/2014/main" id="{4A8B2729-AAFA-D6CC-945F-7674DFDB0496}"/>
                  </a:ext>
                </a:extLst>
              </p:cNvPr>
              <p:cNvSpPr/>
              <p:nvPr/>
            </p:nvSpPr>
            <p:spPr>
              <a:xfrm>
                <a:off x="10452939" y="1594787"/>
                <a:ext cx="150097" cy="35914"/>
              </a:xfrm>
              <a:custGeom>
                <a:avLst/>
                <a:gdLst>
                  <a:gd name="connsiteX0" fmla="*/ 132140 w 150097"/>
                  <a:gd name="connsiteY0" fmla="*/ 0 h 35914"/>
                  <a:gd name="connsiteX1" fmla="*/ 17957 w 150097"/>
                  <a:gd name="connsiteY1" fmla="*/ 0 h 35914"/>
                  <a:gd name="connsiteX2" fmla="*/ 0 w 150097"/>
                  <a:gd name="connsiteY2" fmla="*/ 17957 h 35914"/>
                  <a:gd name="connsiteX3" fmla="*/ 17957 w 150097"/>
                  <a:gd name="connsiteY3" fmla="*/ 35915 h 35914"/>
                  <a:gd name="connsiteX4" fmla="*/ 132140 w 150097"/>
                  <a:gd name="connsiteY4" fmla="*/ 35915 h 35914"/>
                  <a:gd name="connsiteX5" fmla="*/ 150098 w 150097"/>
                  <a:gd name="connsiteY5" fmla="*/ 17957 h 35914"/>
                  <a:gd name="connsiteX6" fmla="*/ 132140 w 150097"/>
                  <a:gd name="connsiteY6" fmla="*/ 0 h 359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0097" h="35914">
                    <a:moveTo>
                      <a:pt x="132140" y="0"/>
                    </a:moveTo>
                    <a:lnTo>
                      <a:pt x="17957" y="0"/>
                    </a:lnTo>
                    <a:cubicBezTo>
                      <a:pt x="8084" y="0"/>
                      <a:pt x="0" y="8013"/>
                      <a:pt x="0" y="17957"/>
                    </a:cubicBezTo>
                    <a:cubicBezTo>
                      <a:pt x="0" y="27902"/>
                      <a:pt x="8013" y="35915"/>
                      <a:pt x="17957" y="35915"/>
                    </a:cubicBezTo>
                    <a:lnTo>
                      <a:pt x="132140" y="35915"/>
                    </a:lnTo>
                    <a:cubicBezTo>
                      <a:pt x="142013" y="35915"/>
                      <a:pt x="150098" y="27902"/>
                      <a:pt x="150098" y="17957"/>
                    </a:cubicBezTo>
                    <a:cubicBezTo>
                      <a:pt x="150098" y="8013"/>
                      <a:pt x="142085" y="0"/>
                      <a:pt x="132140" y="0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32" name="Forma Livre: Forma 131">
                <a:extLst>
                  <a:ext uri="{FF2B5EF4-FFF2-40B4-BE49-F238E27FC236}">
                    <a16:creationId xmlns:a16="http://schemas.microsoft.com/office/drawing/2014/main" id="{E199BBDE-F9D9-CAD4-CF04-333F6D70E67B}"/>
                  </a:ext>
                </a:extLst>
              </p:cNvPr>
              <p:cNvSpPr/>
              <p:nvPr/>
            </p:nvSpPr>
            <p:spPr>
              <a:xfrm>
                <a:off x="10347206" y="1183699"/>
                <a:ext cx="361778" cy="382828"/>
              </a:xfrm>
              <a:custGeom>
                <a:avLst/>
                <a:gdLst>
                  <a:gd name="connsiteX0" fmla="*/ 346834 w 361778"/>
                  <a:gd name="connsiteY0" fmla="*/ 337613 h 382828"/>
                  <a:gd name="connsiteX1" fmla="*/ 335101 w 361778"/>
                  <a:gd name="connsiteY1" fmla="*/ 299766 h 382828"/>
                  <a:gd name="connsiteX2" fmla="*/ 335101 w 361778"/>
                  <a:gd name="connsiteY2" fmla="*/ 154247 h 382828"/>
                  <a:gd name="connsiteX3" fmla="*/ 180854 w 361778"/>
                  <a:gd name="connsiteY3" fmla="*/ 0 h 382828"/>
                  <a:gd name="connsiteX4" fmla="*/ 26606 w 361778"/>
                  <a:gd name="connsiteY4" fmla="*/ 154247 h 382828"/>
                  <a:gd name="connsiteX5" fmla="*/ 26606 w 361778"/>
                  <a:gd name="connsiteY5" fmla="*/ 299766 h 382828"/>
                  <a:gd name="connsiteX6" fmla="*/ 14873 w 361778"/>
                  <a:gd name="connsiteY6" fmla="*/ 337613 h 382828"/>
                  <a:gd name="connsiteX7" fmla="*/ 3140 w 361778"/>
                  <a:gd name="connsiteY7" fmla="*/ 354712 h 382828"/>
                  <a:gd name="connsiteX8" fmla="*/ 2067 w 361778"/>
                  <a:gd name="connsiteY8" fmla="*/ 373241 h 382828"/>
                  <a:gd name="connsiteX9" fmla="*/ 17950 w 361778"/>
                  <a:gd name="connsiteY9" fmla="*/ 382828 h 382828"/>
                  <a:gd name="connsiteX10" fmla="*/ 343829 w 361778"/>
                  <a:gd name="connsiteY10" fmla="*/ 382828 h 382828"/>
                  <a:gd name="connsiteX11" fmla="*/ 359712 w 361778"/>
                  <a:gd name="connsiteY11" fmla="*/ 373241 h 382828"/>
                  <a:gd name="connsiteX12" fmla="*/ 358639 w 361778"/>
                  <a:gd name="connsiteY12" fmla="*/ 354712 h 382828"/>
                  <a:gd name="connsiteX13" fmla="*/ 346906 w 361778"/>
                  <a:gd name="connsiteY13" fmla="*/ 337613 h 382828"/>
                  <a:gd name="connsiteX14" fmla="*/ 51074 w 361778"/>
                  <a:gd name="connsiteY14" fmla="*/ 346913 h 382828"/>
                  <a:gd name="connsiteX15" fmla="*/ 62449 w 361778"/>
                  <a:gd name="connsiteY15" fmla="*/ 299766 h 382828"/>
                  <a:gd name="connsiteX16" fmla="*/ 62449 w 361778"/>
                  <a:gd name="connsiteY16" fmla="*/ 154247 h 382828"/>
                  <a:gd name="connsiteX17" fmla="*/ 180854 w 361778"/>
                  <a:gd name="connsiteY17" fmla="*/ 35843 h 382828"/>
                  <a:gd name="connsiteX18" fmla="*/ 299258 w 361778"/>
                  <a:gd name="connsiteY18" fmla="*/ 154247 h 382828"/>
                  <a:gd name="connsiteX19" fmla="*/ 299258 w 361778"/>
                  <a:gd name="connsiteY19" fmla="*/ 299766 h 382828"/>
                  <a:gd name="connsiteX20" fmla="*/ 310633 w 361778"/>
                  <a:gd name="connsiteY20" fmla="*/ 346913 h 382828"/>
                  <a:gd name="connsiteX21" fmla="*/ 51074 w 361778"/>
                  <a:gd name="connsiteY21" fmla="*/ 346913 h 3828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361778" h="382828">
                    <a:moveTo>
                      <a:pt x="346834" y="337613"/>
                    </a:moveTo>
                    <a:cubicBezTo>
                      <a:pt x="338678" y="325808"/>
                      <a:pt x="335101" y="314075"/>
                      <a:pt x="335101" y="299766"/>
                    </a:cubicBezTo>
                    <a:lnTo>
                      <a:pt x="335101" y="154247"/>
                    </a:lnTo>
                    <a:cubicBezTo>
                      <a:pt x="335101" y="69182"/>
                      <a:pt x="265919" y="0"/>
                      <a:pt x="180854" y="0"/>
                    </a:cubicBezTo>
                    <a:cubicBezTo>
                      <a:pt x="95789" y="0"/>
                      <a:pt x="26606" y="69182"/>
                      <a:pt x="26606" y="154247"/>
                    </a:cubicBezTo>
                    <a:lnTo>
                      <a:pt x="26606" y="299766"/>
                    </a:lnTo>
                    <a:cubicBezTo>
                      <a:pt x="26606" y="314147"/>
                      <a:pt x="22958" y="325808"/>
                      <a:pt x="14873" y="337613"/>
                    </a:cubicBezTo>
                    <a:lnTo>
                      <a:pt x="3140" y="354712"/>
                    </a:lnTo>
                    <a:cubicBezTo>
                      <a:pt x="-652" y="360220"/>
                      <a:pt x="-1009" y="367303"/>
                      <a:pt x="2067" y="373241"/>
                    </a:cubicBezTo>
                    <a:cubicBezTo>
                      <a:pt x="5143" y="379108"/>
                      <a:pt x="11296" y="382828"/>
                      <a:pt x="17950" y="382828"/>
                    </a:cubicBezTo>
                    <a:lnTo>
                      <a:pt x="343829" y="382828"/>
                    </a:lnTo>
                    <a:cubicBezTo>
                      <a:pt x="350483" y="382828"/>
                      <a:pt x="356635" y="379108"/>
                      <a:pt x="359712" y="373241"/>
                    </a:cubicBezTo>
                    <a:cubicBezTo>
                      <a:pt x="362788" y="367375"/>
                      <a:pt x="362430" y="360220"/>
                      <a:pt x="358639" y="354712"/>
                    </a:cubicBezTo>
                    <a:lnTo>
                      <a:pt x="346906" y="337613"/>
                    </a:lnTo>
                    <a:close/>
                    <a:moveTo>
                      <a:pt x="51074" y="346913"/>
                    </a:moveTo>
                    <a:cubicBezTo>
                      <a:pt x="58729" y="332390"/>
                      <a:pt x="62449" y="316794"/>
                      <a:pt x="62449" y="299766"/>
                    </a:cubicBezTo>
                    <a:lnTo>
                      <a:pt x="62449" y="154247"/>
                    </a:lnTo>
                    <a:cubicBezTo>
                      <a:pt x="62449" y="89000"/>
                      <a:pt x="115535" y="35843"/>
                      <a:pt x="180854" y="35843"/>
                    </a:cubicBezTo>
                    <a:cubicBezTo>
                      <a:pt x="246173" y="35843"/>
                      <a:pt x="299258" y="88928"/>
                      <a:pt x="299258" y="154247"/>
                    </a:cubicBezTo>
                    <a:lnTo>
                      <a:pt x="299258" y="299766"/>
                    </a:lnTo>
                    <a:cubicBezTo>
                      <a:pt x="299258" y="316865"/>
                      <a:pt x="302978" y="332390"/>
                      <a:pt x="310633" y="346913"/>
                    </a:cubicBezTo>
                    <a:lnTo>
                      <a:pt x="51074" y="346913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33" name="Forma Livre: Forma 132">
                <a:extLst>
                  <a:ext uri="{FF2B5EF4-FFF2-40B4-BE49-F238E27FC236}">
                    <a16:creationId xmlns:a16="http://schemas.microsoft.com/office/drawing/2014/main" id="{29B076B8-8457-EA5B-1681-28E4B6DA102A}"/>
                  </a:ext>
                </a:extLst>
              </p:cNvPr>
              <p:cNvSpPr/>
              <p:nvPr/>
            </p:nvSpPr>
            <p:spPr>
              <a:xfrm>
                <a:off x="10145232" y="1024373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21" name="Gráfico 59">
              <a:extLst>
                <a:ext uri="{FF2B5EF4-FFF2-40B4-BE49-F238E27FC236}">
                  <a16:creationId xmlns:a16="http://schemas.microsoft.com/office/drawing/2014/main" id="{43507A90-56F7-5E37-37EE-DD1131450504}"/>
                </a:ext>
              </a:extLst>
            </p:cNvPr>
            <p:cNvGrpSpPr/>
            <p:nvPr/>
          </p:nvGrpSpPr>
          <p:grpSpPr>
            <a:xfrm>
              <a:off x="10629949" y="3044486"/>
              <a:ext cx="765513" cy="765513"/>
              <a:chOff x="10231247" y="2814258"/>
              <a:chExt cx="765513" cy="765513"/>
            </a:xfrm>
          </p:grpSpPr>
          <p:sp>
            <p:nvSpPr>
              <p:cNvPr id="123" name="Forma Livre: Forma 122">
                <a:extLst>
                  <a:ext uri="{FF2B5EF4-FFF2-40B4-BE49-F238E27FC236}">
                    <a16:creationId xmlns:a16="http://schemas.microsoft.com/office/drawing/2014/main" id="{FB658DCE-7D86-7C06-E7E7-E97ECE88627E}"/>
                  </a:ext>
                </a:extLst>
              </p:cNvPr>
              <p:cNvSpPr/>
              <p:nvPr/>
            </p:nvSpPr>
            <p:spPr>
              <a:xfrm>
                <a:off x="10430137" y="3314325"/>
                <a:ext cx="100589" cy="48188"/>
              </a:xfrm>
              <a:custGeom>
                <a:avLst/>
                <a:gdLst>
                  <a:gd name="connsiteX0" fmla="*/ 44071 w 100589"/>
                  <a:gd name="connsiteY0" fmla="*/ 9034 h 48188"/>
                  <a:gd name="connsiteX1" fmla="*/ 0 w 100589"/>
                  <a:gd name="connsiteY1" fmla="*/ 44877 h 48188"/>
                  <a:gd name="connsiteX2" fmla="*/ 56519 w 100589"/>
                  <a:gd name="connsiteY2" fmla="*/ 39154 h 48188"/>
                  <a:gd name="connsiteX3" fmla="*/ 100590 w 100589"/>
                  <a:gd name="connsiteY3" fmla="*/ 3311 h 48188"/>
                  <a:gd name="connsiteX4" fmla="*/ 44071 w 100589"/>
                  <a:gd name="connsiteY4" fmla="*/ 9034 h 48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589" h="48188">
                    <a:moveTo>
                      <a:pt x="44071" y="9034"/>
                    </a:moveTo>
                    <a:cubicBezTo>
                      <a:pt x="13092" y="21841"/>
                      <a:pt x="143" y="39655"/>
                      <a:pt x="0" y="44877"/>
                    </a:cubicBezTo>
                    <a:cubicBezTo>
                      <a:pt x="3792" y="48455"/>
                      <a:pt x="25612" y="51960"/>
                      <a:pt x="56519" y="39154"/>
                    </a:cubicBezTo>
                    <a:cubicBezTo>
                      <a:pt x="87497" y="26348"/>
                      <a:pt x="100447" y="8533"/>
                      <a:pt x="100590" y="3311"/>
                    </a:cubicBezTo>
                    <a:cubicBezTo>
                      <a:pt x="96798" y="-266"/>
                      <a:pt x="75049" y="-3772"/>
                      <a:pt x="44071" y="9034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24" name="Forma Livre: Forma 123">
                <a:extLst>
                  <a:ext uri="{FF2B5EF4-FFF2-40B4-BE49-F238E27FC236}">
                    <a16:creationId xmlns:a16="http://schemas.microsoft.com/office/drawing/2014/main" id="{DCF785EA-8FA4-A102-11F9-FE0E8CBB9FF4}"/>
                  </a:ext>
                </a:extLst>
              </p:cNvPr>
              <p:cNvSpPr/>
              <p:nvPr/>
            </p:nvSpPr>
            <p:spPr>
              <a:xfrm>
                <a:off x="10566570" y="3031620"/>
                <a:ext cx="201465" cy="66163"/>
              </a:xfrm>
              <a:custGeom>
                <a:avLst/>
                <a:gdLst>
                  <a:gd name="connsiteX0" fmla="*/ 174995 w 201465"/>
                  <a:gd name="connsiteY0" fmla="*/ 272 h 66163"/>
                  <a:gd name="connsiteX1" fmla="*/ 19245 w 201465"/>
                  <a:gd name="connsiteY1" fmla="*/ 25097 h 66163"/>
                  <a:gd name="connsiteX2" fmla="*/ 0 w 201465"/>
                  <a:gd name="connsiteY2" fmla="*/ 47634 h 66163"/>
                  <a:gd name="connsiteX3" fmla="*/ 0 w 201465"/>
                  <a:gd name="connsiteY3" fmla="*/ 66163 h 66163"/>
                  <a:gd name="connsiteX4" fmla="*/ 201466 w 201465"/>
                  <a:gd name="connsiteY4" fmla="*/ 34112 h 66163"/>
                  <a:gd name="connsiteX5" fmla="*/ 201466 w 201465"/>
                  <a:gd name="connsiteY5" fmla="*/ 22880 h 66163"/>
                  <a:gd name="connsiteX6" fmla="*/ 193453 w 201465"/>
                  <a:gd name="connsiteY6" fmla="*/ 5495 h 66163"/>
                  <a:gd name="connsiteX7" fmla="*/ 175066 w 201465"/>
                  <a:gd name="connsiteY7" fmla="*/ 343 h 66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01465" h="66163">
                    <a:moveTo>
                      <a:pt x="174995" y="272"/>
                    </a:moveTo>
                    <a:lnTo>
                      <a:pt x="19245" y="25097"/>
                    </a:lnTo>
                    <a:cubicBezTo>
                      <a:pt x="8084" y="26886"/>
                      <a:pt x="0" y="36330"/>
                      <a:pt x="0" y="47634"/>
                    </a:cubicBezTo>
                    <a:lnTo>
                      <a:pt x="0" y="66163"/>
                    </a:lnTo>
                    <a:lnTo>
                      <a:pt x="201466" y="34112"/>
                    </a:lnTo>
                    <a:lnTo>
                      <a:pt x="201466" y="22880"/>
                    </a:lnTo>
                    <a:cubicBezTo>
                      <a:pt x="201466" y="15797"/>
                      <a:pt x="198819" y="10073"/>
                      <a:pt x="193453" y="5495"/>
                    </a:cubicBezTo>
                    <a:cubicBezTo>
                      <a:pt x="188087" y="916"/>
                      <a:pt x="182006" y="-801"/>
                      <a:pt x="175066" y="343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25" name="Forma Livre: Forma 124">
                <a:extLst>
                  <a:ext uri="{FF2B5EF4-FFF2-40B4-BE49-F238E27FC236}">
                    <a16:creationId xmlns:a16="http://schemas.microsoft.com/office/drawing/2014/main" id="{2F15E980-25AE-AEE4-12AC-57F69169DB34}"/>
                  </a:ext>
                </a:extLst>
              </p:cNvPr>
              <p:cNvSpPr/>
              <p:nvPr/>
            </p:nvSpPr>
            <p:spPr>
              <a:xfrm>
                <a:off x="10667446" y="3267017"/>
                <a:ext cx="100589" cy="48205"/>
              </a:xfrm>
              <a:custGeom>
                <a:avLst/>
                <a:gdLst>
                  <a:gd name="connsiteX0" fmla="*/ 44071 w 100589"/>
                  <a:gd name="connsiteY0" fmla="*/ 9052 h 48205"/>
                  <a:gd name="connsiteX1" fmla="*/ 0 w 100589"/>
                  <a:gd name="connsiteY1" fmla="*/ 44895 h 48205"/>
                  <a:gd name="connsiteX2" fmla="*/ 56519 w 100589"/>
                  <a:gd name="connsiteY2" fmla="*/ 39172 h 48205"/>
                  <a:gd name="connsiteX3" fmla="*/ 100590 w 100589"/>
                  <a:gd name="connsiteY3" fmla="*/ 3400 h 48205"/>
                  <a:gd name="connsiteX4" fmla="*/ 100590 w 100589"/>
                  <a:gd name="connsiteY4" fmla="*/ 3400 h 48205"/>
                  <a:gd name="connsiteX5" fmla="*/ 44071 w 100589"/>
                  <a:gd name="connsiteY5" fmla="*/ 9052 h 482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589" h="48205">
                    <a:moveTo>
                      <a:pt x="44071" y="9052"/>
                    </a:moveTo>
                    <a:cubicBezTo>
                      <a:pt x="13092" y="21858"/>
                      <a:pt x="143" y="39672"/>
                      <a:pt x="0" y="44895"/>
                    </a:cubicBezTo>
                    <a:cubicBezTo>
                      <a:pt x="3792" y="48472"/>
                      <a:pt x="25541" y="51978"/>
                      <a:pt x="56519" y="39172"/>
                    </a:cubicBezTo>
                    <a:cubicBezTo>
                      <a:pt x="87354" y="26437"/>
                      <a:pt x="100304" y="8694"/>
                      <a:pt x="100590" y="3400"/>
                    </a:cubicBezTo>
                    <a:lnTo>
                      <a:pt x="100590" y="3400"/>
                    </a:lnTo>
                    <a:cubicBezTo>
                      <a:pt x="96798" y="-320"/>
                      <a:pt x="74977" y="-3754"/>
                      <a:pt x="44071" y="9052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26" name="Forma Livre: Forma 125">
                <a:extLst>
                  <a:ext uri="{FF2B5EF4-FFF2-40B4-BE49-F238E27FC236}">
                    <a16:creationId xmlns:a16="http://schemas.microsoft.com/office/drawing/2014/main" id="{6E2B304E-AD32-50BA-50B0-D1A422C1E82F}"/>
                  </a:ext>
                </a:extLst>
              </p:cNvPr>
              <p:cNvSpPr/>
              <p:nvPr/>
            </p:nvSpPr>
            <p:spPr>
              <a:xfrm>
                <a:off x="10267161" y="2850172"/>
                <a:ext cx="693826" cy="693755"/>
              </a:xfrm>
              <a:custGeom>
                <a:avLst/>
                <a:gdLst>
                  <a:gd name="connsiteX0" fmla="*/ 346842 w 693826"/>
                  <a:gd name="connsiteY0" fmla="*/ 0 h 693755"/>
                  <a:gd name="connsiteX1" fmla="*/ 0 w 693826"/>
                  <a:gd name="connsiteY1" fmla="*/ 346842 h 693755"/>
                  <a:gd name="connsiteX2" fmla="*/ 346913 w 693826"/>
                  <a:gd name="connsiteY2" fmla="*/ 693755 h 693755"/>
                  <a:gd name="connsiteX3" fmla="*/ 693827 w 693826"/>
                  <a:gd name="connsiteY3" fmla="*/ 346842 h 693755"/>
                  <a:gd name="connsiteX4" fmla="*/ 346842 w 693826"/>
                  <a:gd name="connsiteY4" fmla="*/ 0 h 693755"/>
                  <a:gd name="connsiteX5" fmla="*/ 536718 w 693826"/>
                  <a:gd name="connsiteY5" fmla="*/ 419387 h 693755"/>
                  <a:gd name="connsiteX6" fmla="*/ 533784 w 693826"/>
                  <a:gd name="connsiteY6" fmla="*/ 436271 h 693755"/>
                  <a:gd name="connsiteX7" fmla="*/ 520477 w 693826"/>
                  <a:gd name="connsiteY7" fmla="*/ 455874 h 693755"/>
                  <a:gd name="connsiteX8" fmla="*/ 470540 w 693826"/>
                  <a:gd name="connsiteY8" fmla="*/ 489213 h 693755"/>
                  <a:gd name="connsiteX9" fmla="*/ 416382 w 693826"/>
                  <a:gd name="connsiteY9" fmla="*/ 501018 h 693755"/>
                  <a:gd name="connsiteX10" fmla="*/ 367089 w 693826"/>
                  <a:gd name="connsiteY10" fmla="*/ 475548 h 693755"/>
                  <a:gd name="connsiteX11" fmla="*/ 430691 w 693826"/>
                  <a:gd name="connsiteY11" fmla="*/ 392773 h 693755"/>
                  <a:gd name="connsiteX12" fmla="*/ 489642 w 693826"/>
                  <a:gd name="connsiteY12" fmla="*/ 381111 h 693755"/>
                  <a:gd name="connsiteX13" fmla="*/ 500946 w 693826"/>
                  <a:gd name="connsiteY13" fmla="*/ 382470 h 693755"/>
                  <a:gd name="connsiteX14" fmla="*/ 500946 w 693826"/>
                  <a:gd name="connsiteY14" fmla="*/ 251904 h 693755"/>
                  <a:gd name="connsiteX15" fmla="*/ 299480 w 693826"/>
                  <a:gd name="connsiteY15" fmla="*/ 283955 h 693755"/>
                  <a:gd name="connsiteX16" fmla="*/ 299480 w 693826"/>
                  <a:gd name="connsiteY16" fmla="*/ 463958 h 693755"/>
                  <a:gd name="connsiteX17" fmla="*/ 299337 w 693826"/>
                  <a:gd name="connsiteY17" fmla="*/ 470325 h 693755"/>
                  <a:gd name="connsiteX18" fmla="*/ 283168 w 693826"/>
                  <a:gd name="connsiteY18" fmla="*/ 503092 h 693755"/>
                  <a:gd name="connsiteX19" fmla="*/ 233231 w 693826"/>
                  <a:gd name="connsiteY19" fmla="*/ 536431 h 693755"/>
                  <a:gd name="connsiteX20" fmla="*/ 179073 w 693826"/>
                  <a:gd name="connsiteY20" fmla="*/ 548236 h 693755"/>
                  <a:gd name="connsiteX21" fmla="*/ 129779 w 693826"/>
                  <a:gd name="connsiteY21" fmla="*/ 522767 h 693755"/>
                  <a:gd name="connsiteX22" fmla="*/ 193381 w 693826"/>
                  <a:gd name="connsiteY22" fmla="*/ 439991 h 693755"/>
                  <a:gd name="connsiteX23" fmla="*/ 263637 w 693826"/>
                  <a:gd name="connsiteY23" fmla="*/ 429617 h 693755"/>
                  <a:gd name="connsiteX24" fmla="*/ 263637 w 693826"/>
                  <a:gd name="connsiteY24" fmla="*/ 229010 h 693755"/>
                  <a:gd name="connsiteX25" fmla="*/ 313145 w 693826"/>
                  <a:gd name="connsiteY25" fmla="*/ 170988 h 693755"/>
                  <a:gd name="connsiteX26" fmla="*/ 468895 w 693826"/>
                  <a:gd name="connsiteY26" fmla="*/ 146163 h 693755"/>
                  <a:gd name="connsiteX27" fmla="*/ 516256 w 693826"/>
                  <a:gd name="connsiteY27" fmla="*/ 159470 h 693755"/>
                  <a:gd name="connsiteX28" fmla="*/ 536861 w 693826"/>
                  <a:gd name="connsiteY28" fmla="*/ 204113 h 693755"/>
                  <a:gd name="connsiteX29" fmla="*/ 536861 w 693826"/>
                  <a:gd name="connsiteY29" fmla="*/ 419172 h 693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693826" h="693755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755"/>
                      <a:pt x="346913" y="693755"/>
                    </a:cubicBezTo>
                    <a:cubicBezTo>
                      <a:pt x="538220" y="693755"/>
                      <a:pt x="693827" y="538149"/>
                      <a:pt x="693827" y="346842"/>
                    </a:cubicBezTo>
                    <a:cubicBezTo>
                      <a:pt x="693827" y="155535"/>
                      <a:pt x="538149" y="0"/>
                      <a:pt x="346842" y="0"/>
                    </a:cubicBezTo>
                    <a:close/>
                    <a:moveTo>
                      <a:pt x="536718" y="419387"/>
                    </a:moveTo>
                    <a:cubicBezTo>
                      <a:pt x="536718" y="425182"/>
                      <a:pt x="536360" y="430977"/>
                      <a:pt x="533784" y="436271"/>
                    </a:cubicBezTo>
                    <a:cubicBezTo>
                      <a:pt x="530279" y="443354"/>
                      <a:pt x="525772" y="450007"/>
                      <a:pt x="520477" y="455874"/>
                    </a:cubicBezTo>
                    <a:cubicBezTo>
                      <a:pt x="508530" y="469038"/>
                      <a:pt x="490787" y="480842"/>
                      <a:pt x="470540" y="489213"/>
                    </a:cubicBezTo>
                    <a:cubicBezTo>
                      <a:pt x="452010" y="496868"/>
                      <a:pt x="432980" y="501018"/>
                      <a:pt x="416382" y="501018"/>
                    </a:cubicBezTo>
                    <a:cubicBezTo>
                      <a:pt x="397566" y="501018"/>
                      <a:pt x="374958" y="494650"/>
                      <a:pt x="367089" y="475548"/>
                    </a:cubicBezTo>
                    <a:cubicBezTo>
                      <a:pt x="355570" y="447575"/>
                      <a:pt x="382256" y="412805"/>
                      <a:pt x="430691" y="392773"/>
                    </a:cubicBezTo>
                    <a:cubicBezTo>
                      <a:pt x="451009" y="384402"/>
                      <a:pt x="471899" y="380252"/>
                      <a:pt x="489642" y="381111"/>
                    </a:cubicBezTo>
                    <a:cubicBezTo>
                      <a:pt x="493792" y="381326"/>
                      <a:pt x="497512" y="381755"/>
                      <a:pt x="500946" y="382470"/>
                    </a:cubicBezTo>
                    <a:lnTo>
                      <a:pt x="500946" y="251904"/>
                    </a:lnTo>
                    <a:lnTo>
                      <a:pt x="299480" y="283955"/>
                    </a:lnTo>
                    <a:lnTo>
                      <a:pt x="299480" y="463958"/>
                    </a:lnTo>
                    <a:cubicBezTo>
                      <a:pt x="299480" y="466104"/>
                      <a:pt x="299480" y="468251"/>
                      <a:pt x="299337" y="470325"/>
                    </a:cubicBezTo>
                    <a:cubicBezTo>
                      <a:pt x="298622" y="479340"/>
                      <a:pt x="294544" y="490501"/>
                      <a:pt x="283168" y="503092"/>
                    </a:cubicBezTo>
                    <a:cubicBezTo>
                      <a:pt x="271221" y="516185"/>
                      <a:pt x="253478" y="528061"/>
                      <a:pt x="233231" y="536431"/>
                    </a:cubicBezTo>
                    <a:cubicBezTo>
                      <a:pt x="214701" y="544087"/>
                      <a:pt x="195671" y="548236"/>
                      <a:pt x="179073" y="548236"/>
                    </a:cubicBezTo>
                    <a:cubicBezTo>
                      <a:pt x="160042" y="548236"/>
                      <a:pt x="137792" y="542083"/>
                      <a:pt x="129779" y="522767"/>
                    </a:cubicBezTo>
                    <a:cubicBezTo>
                      <a:pt x="118189" y="494793"/>
                      <a:pt x="144947" y="460023"/>
                      <a:pt x="193381" y="439991"/>
                    </a:cubicBezTo>
                    <a:cubicBezTo>
                      <a:pt x="219709" y="429117"/>
                      <a:pt x="244535" y="425897"/>
                      <a:pt x="263637" y="429617"/>
                    </a:cubicBezTo>
                    <a:lnTo>
                      <a:pt x="263637" y="229010"/>
                    </a:lnTo>
                    <a:cubicBezTo>
                      <a:pt x="263637" y="199963"/>
                      <a:pt x="284456" y="175567"/>
                      <a:pt x="313145" y="170988"/>
                    </a:cubicBezTo>
                    <a:lnTo>
                      <a:pt x="468895" y="146163"/>
                    </a:lnTo>
                    <a:cubicBezTo>
                      <a:pt x="486423" y="143373"/>
                      <a:pt x="502735" y="147951"/>
                      <a:pt x="516256" y="159470"/>
                    </a:cubicBezTo>
                    <a:cubicBezTo>
                      <a:pt x="529778" y="170988"/>
                      <a:pt x="536861" y="186442"/>
                      <a:pt x="536861" y="204113"/>
                    </a:cubicBezTo>
                    <a:lnTo>
                      <a:pt x="536861" y="419172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27" name="Forma Livre: Forma 126">
                <a:extLst>
                  <a:ext uri="{FF2B5EF4-FFF2-40B4-BE49-F238E27FC236}">
                    <a16:creationId xmlns:a16="http://schemas.microsoft.com/office/drawing/2014/main" id="{E9A07524-D3D4-477B-B96F-2DF8AEEEBE39}"/>
                  </a:ext>
                </a:extLst>
              </p:cNvPr>
              <p:cNvSpPr/>
              <p:nvPr/>
            </p:nvSpPr>
            <p:spPr>
              <a:xfrm>
                <a:off x="10231247" y="2814258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28" name="Forma Livre: Forma 127">
                <a:extLst>
                  <a:ext uri="{FF2B5EF4-FFF2-40B4-BE49-F238E27FC236}">
                    <a16:creationId xmlns:a16="http://schemas.microsoft.com/office/drawing/2014/main" id="{F831344B-A273-49E5-F103-2D46E6EDA2B6}"/>
                  </a:ext>
                </a:extLst>
              </p:cNvPr>
              <p:cNvSpPr/>
              <p:nvPr/>
            </p:nvSpPr>
            <p:spPr>
              <a:xfrm>
                <a:off x="10394205" y="2995683"/>
                <a:ext cx="409602" cy="402868"/>
              </a:xfrm>
              <a:custGeom>
                <a:avLst/>
                <a:gdLst>
                  <a:gd name="connsiteX0" fmla="*/ 389141 w 409602"/>
                  <a:gd name="connsiteY0" fmla="*/ 14102 h 402868"/>
                  <a:gd name="connsiteX1" fmla="*/ 341779 w 409602"/>
                  <a:gd name="connsiteY1" fmla="*/ 795 h 402868"/>
                  <a:gd name="connsiteX2" fmla="*/ 186029 w 409602"/>
                  <a:gd name="connsiteY2" fmla="*/ 25621 h 402868"/>
                  <a:gd name="connsiteX3" fmla="*/ 136521 w 409602"/>
                  <a:gd name="connsiteY3" fmla="*/ 83642 h 402868"/>
                  <a:gd name="connsiteX4" fmla="*/ 136521 w 409602"/>
                  <a:gd name="connsiteY4" fmla="*/ 284250 h 402868"/>
                  <a:gd name="connsiteX5" fmla="*/ 66266 w 409602"/>
                  <a:gd name="connsiteY5" fmla="*/ 294624 h 402868"/>
                  <a:gd name="connsiteX6" fmla="*/ 2664 w 409602"/>
                  <a:gd name="connsiteY6" fmla="*/ 377399 h 402868"/>
                  <a:gd name="connsiteX7" fmla="*/ 51957 w 409602"/>
                  <a:gd name="connsiteY7" fmla="*/ 402868 h 402868"/>
                  <a:gd name="connsiteX8" fmla="*/ 106115 w 409602"/>
                  <a:gd name="connsiteY8" fmla="*/ 391064 h 402868"/>
                  <a:gd name="connsiteX9" fmla="*/ 156053 w 409602"/>
                  <a:gd name="connsiteY9" fmla="*/ 357725 h 402868"/>
                  <a:gd name="connsiteX10" fmla="*/ 172221 w 409602"/>
                  <a:gd name="connsiteY10" fmla="*/ 324958 h 402868"/>
                  <a:gd name="connsiteX11" fmla="*/ 172365 w 409602"/>
                  <a:gd name="connsiteY11" fmla="*/ 318591 h 402868"/>
                  <a:gd name="connsiteX12" fmla="*/ 172365 w 409602"/>
                  <a:gd name="connsiteY12" fmla="*/ 138588 h 402868"/>
                  <a:gd name="connsiteX13" fmla="*/ 373830 w 409602"/>
                  <a:gd name="connsiteY13" fmla="*/ 106536 h 402868"/>
                  <a:gd name="connsiteX14" fmla="*/ 373830 w 409602"/>
                  <a:gd name="connsiteY14" fmla="*/ 237103 h 402868"/>
                  <a:gd name="connsiteX15" fmla="*/ 362527 w 409602"/>
                  <a:gd name="connsiteY15" fmla="*/ 235743 h 402868"/>
                  <a:gd name="connsiteX16" fmla="*/ 303575 w 409602"/>
                  <a:gd name="connsiteY16" fmla="*/ 247405 h 402868"/>
                  <a:gd name="connsiteX17" fmla="*/ 239973 w 409602"/>
                  <a:gd name="connsiteY17" fmla="*/ 330181 h 402868"/>
                  <a:gd name="connsiteX18" fmla="*/ 289266 w 409602"/>
                  <a:gd name="connsiteY18" fmla="*/ 355650 h 402868"/>
                  <a:gd name="connsiteX19" fmla="*/ 343425 w 409602"/>
                  <a:gd name="connsiteY19" fmla="*/ 343845 h 402868"/>
                  <a:gd name="connsiteX20" fmla="*/ 393362 w 409602"/>
                  <a:gd name="connsiteY20" fmla="*/ 310506 h 402868"/>
                  <a:gd name="connsiteX21" fmla="*/ 406669 w 409602"/>
                  <a:gd name="connsiteY21" fmla="*/ 290903 h 402868"/>
                  <a:gd name="connsiteX22" fmla="*/ 409602 w 409602"/>
                  <a:gd name="connsiteY22" fmla="*/ 274019 h 402868"/>
                  <a:gd name="connsiteX23" fmla="*/ 409602 w 409602"/>
                  <a:gd name="connsiteY23" fmla="*/ 58960 h 402868"/>
                  <a:gd name="connsiteX24" fmla="*/ 388998 w 409602"/>
                  <a:gd name="connsiteY24" fmla="*/ 14317 h 402868"/>
                  <a:gd name="connsiteX25" fmla="*/ 92451 w 409602"/>
                  <a:gd name="connsiteY25" fmla="*/ 357796 h 402868"/>
                  <a:gd name="connsiteX26" fmla="*/ 35932 w 409602"/>
                  <a:gd name="connsiteY26" fmla="*/ 363520 h 402868"/>
                  <a:gd name="connsiteX27" fmla="*/ 80002 w 409602"/>
                  <a:gd name="connsiteY27" fmla="*/ 327677 h 402868"/>
                  <a:gd name="connsiteX28" fmla="*/ 136521 w 409602"/>
                  <a:gd name="connsiteY28" fmla="*/ 321953 h 402868"/>
                  <a:gd name="connsiteX29" fmla="*/ 92451 w 409602"/>
                  <a:gd name="connsiteY29" fmla="*/ 357796 h 402868"/>
                  <a:gd name="connsiteX30" fmla="*/ 373830 w 409602"/>
                  <a:gd name="connsiteY30" fmla="*/ 274806 h 402868"/>
                  <a:gd name="connsiteX31" fmla="*/ 329760 w 409602"/>
                  <a:gd name="connsiteY31" fmla="*/ 310578 h 402868"/>
                  <a:gd name="connsiteX32" fmla="*/ 273241 w 409602"/>
                  <a:gd name="connsiteY32" fmla="*/ 316301 h 402868"/>
                  <a:gd name="connsiteX33" fmla="*/ 317311 w 409602"/>
                  <a:gd name="connsiteY33" fmla="*/ 280458 h 402868"/>
                  <a:gd name="connsiteX34" fmla="*/ 373830 w 409602"/>
                  <a:gd name="connsiteY34" fmla="*/ 274734 h 402868"/>
                  <a:gd name="connsiteX35" fmla="*/ 373830 w 409602"/>
                  <a:gd name="connsiteY35" fmla="*/ 274734 h 402868"/>
                  <a:gd name="connsiteX36" fmla="*/ 373830 w 409602"/>
                  <a:gd name="connsiteY36" fmla="*/ 70121 h 402868"/>
                  <a:gd name="connsiteX37" fmla="*/ 172365 w 409602"/>
                  <a:gd name="connsiteY37" fmla="*/ 102172 h 402868"/>
                  <a:gd name="connsiteX38" fmla="*/ 172365 w 409602"/>
                  <a:gd name="connsiteY38" fmla="*/ 83642 h 402868"/>
                  <a:gd name="connsiteX39" fmla="*/ 191610 w 409602"/>
                  <a:gd name="connsiteY39" fmla="*/ 61106 h 402868"/>
                  <a:gd name="connsiteX40" fmla="*/ 347359 w 409602"/>
                  <a:gd name="connsiteY40" fmla="*/ 36281 h 402868"/>
                  <a:gd name="connsiteX41" fmla="*/ 365746 w 409602"/>
                  <a:gd name="connsiteY41" fmla="*/ 41432 h 402868"/>
                  <a:gd name="connsiteX42" fmla="*/ 373759 w 409602"/>
                  <a:gd name="connsiteY42" fmla="*/ 58817 h 402868"/>
                  <a:gd name="connsiteX43" fmla="*/ 373759 w 409602"/>
                  <a:gd name="connsiteY43" fmla="*/ 70049 h 402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409602" h="402868">
                    <a:moveTo>
                      <a:pt x="389141" y="14102"/>
                    </a:moveTo>
                    <a:cubicBezTo>
                      <a:pt x="375691" y="2584"/>
                      <a:pt x="359307" y="-1995"/>
                      <a:pt x="341779" y="795"/>
                    </a:cubicBezTo>
                    <a:lnTo>
                      <a:pt x="186029" y="25621"/>
                    </a:lnTo>
                    <a:cubicBezTo>
                      <a:pt x="157340" y="30200"/>
                      <a:pt x="136521" y="54596"/>
                      <a:pt x="136521" y="83642"/>
                    </a:cubicBezTo>
                    <a:lnTo>
                      <a:pt x="136521" y="284250"/>
                    </a:lnTo>
                    <a:cubicBezTo>
                      <a:pt x="117419" y="280458"/>
                      <a:pt x="92594" y="283749"/>
                      <a:pt x="66266" y="294624"/>
                    </a:cubicBezTo>
                    <a:cubicBezTo>
                      <a:pt x="17831" y="314656"/>
                      <a:pt x="-8855" y="349426"/>
                      <a:pt x="2664" y="377399"/>
                    </a:cubicBezTo>
                    <a:cubicBezTo>
                      <a:pt x="10677" y="396716"/>
                      <a:pt x="32927" y="402868"/>
                      <a:pt x="51957" y="402868"/>
                    </a:cubicBezTo>
                    <a:cubicBezTo>
                      <a:pt x="68627" y="402868"/>
                      <a:pt x="87657" y="398719"/>
                      <a:pt x="106115" y="391064"/>
                    </a:cubicBezTo>
                    <a:cubicBezTo>
                      <a:pt x="126362" y="382693"/>
                      <a:pt x="144105" y="370817"/>
                      <a:pt x="156053" y="357725"/>
                    </a:cubicBezTo>
                    <a:cubicBezTo>
                      <a:pt x="167500" y="345133"/>
                      <a:pt x="171506" y="333972"/>
                      <a:pt x="172221" y="324958"/>
                    </a:cubicBezTo>
                    <a:cubicBezTo>
                      <a:pt x="172365" y="322812"/>
                      <a:pt x="172365" y="320665"/>
                      <a:pt x="172365" y="318591"/>
                    </a:cubicBezTo>
                    <a:lnTo>
                      <a:pt x="172365" y="138588"/>
                    </a:lnTo>
                    <a:lnTo>
                      <a:pt x="373830" y="106536"/>
                    </a:lnTo>
                    <a:lnTo>
                      <a:pt x="373830" y="237103"/>
                    </a:lnTo>
                    <a:cubicBezTo>
                      <a:pt x="370396" y="236459"/>
                      <a:pt x="366676" y="235958"/>
                      <a:pt x="362527" y="235743"/>
                    </a:cubicBezTo>
                    <a:cubicBezTo>
                      <a:pt x="344784" y="234885"/>
                      <a:pt x="323893" y="239034"/>
                      <a:pt x="303575" y="247405"/>
                    </a:cubicBezTo>
                    <a:cubicBezTo>
                      <a:pt x="255140" y="267437"/>
                      <a:pt x="228454" y="302207"/>
                      <a:pt x="239973" y="330181"/>
                    </a:cubicBezTo>
                    <a:cubicBezTo>
                      <a:pt x="247843" y="349283"/>
                      <a:pt x="270450" y="355650"/>
                      <a:pt x="289266" y="355650"/>
                    </a:cubicBezTo>
                    <a:cubicBezTo>
                      <a:pt x="305936" y="355650"/>
                      <a:pt x="324966" y="351572"/>
                      <a:pt x="343425" y="343845"/>
                    </a:cubicBezTo>
                    <a:cubicBezTo>
                      <a:pt x="363743" y="335475"/>
                      <a:pt x="381414" y="323599"/>
                      <a:pt x="393362" y="310506"/>
                    </a:cubicBezTo>
                    <a:cubicBezTo>
                      <a:pt x="398656" y="304640"/>
                      <a:pt x="403235" y="298058"/>
                      <a:pt x="406669" y="290903"/>
                    </a:cubicBezTo>
                    <a:cubicBezTo>
                      <a:pt x="409244" y="285609"/>
                      <a:pt x="409602" y="279814"/>
                      <a:pt x="409602" y="274019"/>
                    </a:cubicBezTo>
                    <a:lnTo>
                      <a:pt x="409602" y="58960"/>
                    </a:lnTo>
                    <a:cubicBezTo>
                      <a:pt x="409602" y="41217"/>
                      <a:pt x="402448" y="25764"/>
                      <a:pt x="388998" y="14317"/>
                    </a:cubicBezTo>
                    <a:close/>
                    <a:moveTo>
                      <a:pt x="92451" y="357796"/>
                    </a:moveTo>
                    <a:cubicBezTo>
                      <a:pt x="61472" y="370603"/>
                      <a:pt x="39723" y="367168"/>
                      <a:pt x="35932" y="363520"/>
                    </a:cubicBezTo>
                    <a:cubicBezTo>
                      <a:pt x="36075" y="358297"/>
                      <a:pt x="49024" y="340483"/>
                      <a:pt x="80002" y="327677"/>
                    </a:cubicBezTo>
                    <a:cubicBezTo>
                      <a:pt x="110980" y="314870"/>
                      <a:pt x="132730" y="318304"/>
                      <a:pt x="136521" y="321953"/>
                    </a:cubicBezTo>
                    <a:cubicBezTo>
                      <a:pt x="136378" y="327176"/>
                      <a:pt x="123429" y="344990"/>
                      <a:pt x="92451" y="357796"/>
                    </a:cubicBezTo>
                    <a:close/>
                    <a:moveTo>
                      <a:pt x="373830" y="274806"/>
                    </a:moveTo>
                    <a:cubicBezTo>
                      <a:pt x="373616" y="280100"/>
                      <a:pt x="360595" y="297843"/>
                      <a:pt x="329760" y="310578"/>
                    </a:cubicBezTo>
                    <a:cubicBezTo>
                      <a:pt x="298782" y="323384"/>
                      <a:pt x="277032" y="319950"/>
                      <a:pt x="273241" y="316301"/>
                    </a:cubicBezTo>
                    <a:cubicBezTo>
                      <a:pt x="273384" y="311078"/>
                      <a:pt x="286333" y="293264"/>
                      <a:pt x="317311" y="280458"/>
                    </a:cubicBezTo>
                    <a:cubicBezTo>
                      <a:pt x="348218" y="267652"/>
                      <a:pt x="370039" y="271086"/>
                      <a:pt x="373830" y="274734"/>
                    </a:cubicBezTo>
                    <a:lnTo>
                      <a:pt x="373830" y="274734"/>
                    </a:lnTo>
                    <a:close/>
                    <a:moveTo>
                      <a:pt x="373830" y="70121"/>
                    </a:moveTo>
                    <a:lnTo>
                      <a:pt x="172365" y="102172"/>
                    </a:lnTo>
                    <a:lnTo>
                      <a:pt x="172365" y="83642"/>
                    </a:lnTo>
                    <a:cubicBezTo>
                      <a:pt x="172365" y="72339"/>
                      <a:pt x="180449" y="62895"/>
                      <a:pt x="191610" y="61106"/>
                    </a:cubicBezTo>
                    <a:lnTo>
                      <a:pt x="347359" y="36281"/>
                    </a:lnTo>
                    <a:cubicBezTo>
                      <a:pt x="354371" y="35136"/>
                      <a:pt x="360380" y="36853"/>
                      <a:pt x="365746" y="41432"/>
                    </a:cubicBezTo>
                    <a:cubicBezTo>
                      <a:pt x="371112" y="46011"/>
                      <a:pt x="373759" y="51734"/>
                      <a:pt x="373759" y="58817"/>
                    </a:cubicBezTo>
                    <a:lnTo>
                      <a:pt x="373759" y="70049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22" name="Gráfico 57">
              <a:extLst>
                <a:ext uri="{FF2B5EF4-FFF2-40B4-BE49-F238E27FC236}">
                  <a16:creationId xmlns:a16="http://schemas.microsoft.com/office/drawing/2014/main" id="{DEF371BE-E916-C3B6-52F5-D1499F251DFB}"/>
                </a:ext>
              </a:extLst>
            </p:cNvPr>
            <p:cNvGrpSpPr/>
            <p:nvPr/>
          </p:nvGrpSpPr>
          <p:grpSpPr>
            <a:xfrm>
              <a:off x="9535322" y="3046418"/>
              <a:ext cx="765513" cy="765513"/>
              <a:chOff x="9172512" y="2795366"/>
              <a:chExt cx="765513" cy="765513"/>
            </a:xfrm>
          </p:grpSpPr>
          <p:sp>
            <p:nvSpPr>
              <p:cNvPr id="118" name="Forma Livre: Forma 117">
                <a:extLst>
                  <a:ext uri="{FF2B5EF4-FFF2-40B4-BE49-F238E27FC236}">
                    <a16:creationId xmlns:a16="http://schemas.microsoft.com/office/drawing/2014/main" id="{063A33DB-AA2D-D810-C470-7E4D57E58740}"/>
                  </a:ext>
                </a:extLst>
              </p:cNvPr>
              <p:cNvSpPr/>
              <p:nvPr/>
            </p:nvSpPr>
            <p:spPr>
              <a:xfrm>
                <a:off x="9555268" y="3006060"/>
                <a:ext cx="91503" cy="137291"/>
              </a:xfrm>
              <a:custGeom>
                <a:avLst/>
                <a:gdLst>
                  <a:gd name="connsiteX0" fmla="*/ 0 w 91503"/>
                  <a:gd name="connsiteY0" fmla="*/ 137292 h 137291"/>
                  <a:gd name="connsiteX1" fmla="*/ 91504 w 91503"/>
                  <a:gd name="connsiteY1" fmla="*/ 68682 h 137291"/>
                  <a:gd name="connsiteX2" fmla="*/ 0 w 91503"/>
                  <a:gd name="connsiteY2" fmla="*/ 0 h 137291"/>
                  <a:gd name="connsiteX3" fmla="*/ 0 w 91503"/>
                  <a:gd name="connsiteY3" fmla="*/ 137292 h 1372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1503" h="137291">
                    <a:moveTo>
                      <a:pt x="0" y="137292"/>
                    </a:moveTo>
                    <a:lnTo>
                      <a:pt x="91504" y="68682"/>
                    </a:lnTo>
                    <a:lnTo>
                      <a:pt x="0" y="0"/>
                    </a:lnTo>
                    <a:lnTo>
                      <a:pt x="0" y="137292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19" name="Forma Livre: Forma 118">
                <a:extLst>
                  <a:ext uri="{FF2B5EF4-FFF2-40B4-BE49-F238E27FC236}">
                    <a16:creationId xmlns:a16="http://schemas.microsoft.com/office/drawing/2014/main" id="{57D0C9C8-0739-9F9F-1DF1-EEE8BA7418F9}"/>
                  </a:ext>
                </a:extLst>
              </p:cNvPr>
              <p:cNvSpPr/>
              <p:nvPr/>
            </p:nvSpPr>
            <p:spPr>
              <a:xfrm>
                <a:off x="9208426" y="2831280"/>
                <a:ext cx="693826" cy="693755"/>
              </a:xfrm>
              <a:custGeom>
                <a:avLst/>
                <a:gdLst>
                  <a:gd name="connsiteX0" fmla="*/ 346842 w 693826"/>
                  <a:gd name="connsiteY0" fmla="*/ 0 h 693755"/>
                  <a:gd name="connsiteX1" fmla="*/ 0 w 693826"/>
                  <a:gd name="connsiteY1" fmla="*/ 346842 h 693755"/>
                  <a:gd name="connsiteX2" fmla="*/ 346913 w 693826"/>
                  <a:gd name="connsiteY2" fmla="*/ 693755 h 693755"/>
                  <a:gd name="connsiteX3" fmla="*/ 693827 w 693826"/>
                  <a:gd name="connsiteY3" fmla="*/ 346842 h 693755"/>
                  <a:gd name="connsiteX4" fmla="*/ 346842 w 693826"/>
                  <a:gd name="connsiteY4" fmla="*/ 0 h 693755"/>
                  <a:gd name="connsiteX5" fmla="*/ 477265 w 693826"/>
                  <a:gd name="connsiteY5" fmla="*/ 435627 h 693755"/>
                  <a:gd name="connsiteX6" fmla="*/ 484133 w 693826"/>
                  <a:gd name="connsiteY6" fmla="*/ 449363 h 693755"/>
                  <a:gd name="connsiteX7" fmla="*/ 477265 w 693826"/>
                  <a:gd name="connsiteY7" fmla="*/ 463100 h 693755"/>
                  <a:gd name="connsiteX8" fmla="*/ 339974 w 693826"/>
                  <a:gd name="connsiteY8" fmla="*/ 566050 h 693755"/>
                  <a:gd name="connsiteX9" fmla="*/ 322016 w 693826"/>
                  <a:gd name="connsiteY9" fmla="*/ 567696 h 693755"/>
                  <a:gd name="connsiteX10" fmla="*/ 312501 w 693826"/>
                  <a:gd name="connsiteY10" fmla="*/ 552314 h 693755"/>
                  <a:gd name="connsiteX11" fmla="*/ 312501 w 693826"/>
                  <a:gd name="connsiteY11" fmla="*/ 380753 h 693755"/>
                  <a:gd name="connsiteX12" fmla="*/ 237023 w 693826"/>
                  <a:gd name="connsiteY12" fmla="*/ 437416 h 693755"/>
                  <a:gd name="connsiteX13" fmla="*/ 212984 w 693826"/>
                  <a:gd name="connsiteY13" fmla="*/ 433982 h 693755"/>
                  <a:gd name="connsiteX14" fmla="*/ 216418 w 693826"/>
                  <a:gd name="connsiteY14" fmla="*/ 409943 h 693755"/>
                  <a:gd name="connsiteX15" fmla="*/ 301054 w 693826"/>
                  <a:gd name="connsiteY15" fmla="*/ 346484 h 693755"/>
                  <a:gd name="connsiteX16" fmla="*/ 216418 w 693826"/>
                  <a:gd name="connsiteY16" fmla="*/ 283025 h 693755"/>
                  <a:gd name="connsiteX17" fmla="*/ 212984 w 693826"/>
                  <a:gd name="connsiteY17" fmla="*/ 258987 h 693755"/>
                  <a:gd name="connsiteX18" fmla="*/ 237023 w 693826"/>
                  <a:gd name="connsiteY18" fmla="*/ 255553 h 693755"/>
                  <a:gd name="connsiteX19" fmla="*/ 312501 w 693826"/>
                  <a:gd name="connsiteY19" fmla="*/ 312215 h 693755"/>
                  <a:gd name="connsiteX20" fmla="*/ 312501 w 693826"/>
                  <a:gd name="connsiteY20" fmla="*/ 140654 h 693755"/>
                  <a:gd name="connsiteX21" fmla="*/ 322016 w 693826"/>
                  <a:gd name="connsiteY21" fmla="*/ 125272 h 693755"/>
                  <a:gd name="connsiteX22" fmla="*/ 339974 w 693826"/>
                  <a:gd name="connsiteY22" fmla="*/ 126918 h 693755"/>
                  <a:gd name="connsiteX23" fmla="*/ 477265 w 693826"/>
                  <a:gd name="connsiteY23" fmla="*/ 229869 h 693755"/>
                  <a:gd name="connsiteX24" fmla="*/ 484133 w 693826"/>
                  <a:gd name="connsiteY24" fmla="*/ 243605 h 693755"/>
                  <a:gd name="connsiteX25" fmla="*/ 477265 w 693826"/>
                  <a:gd name="connsiteY25" fmla="*/ 257341 h 693755"/>
                  <a:gd name="connsiteX26" fmla="*/ 358289 w 693826"/>
                  <a:gd name="connsiteY26" fmla="*/ 346556 h 693755"/>
                  <a:gd name="connsiteX27" fmla="*/ 477265 w 693826"/>
                  <a:gd name="connsiteY27" fmla="*/ 435770 h 693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693826" h="693755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755"/>
                      <a:pt x="346913" y="693755"/>
                    </a:cubicBezTo>
                    <a:cubicBezTo>
                      <a:pt x="538220" y="693755"/>
                      <a:pt x="693827" y="538149"/>
                      <a:pt x="693827" y="346842"/>
                    </a:cubicBezTo>
                    <a:cubicBezTo>
                      <a:pt x="693827" y="155535"/>
                      <a:pt x="538149" y="0"/>
                      <a:pt x="346842" y="0"/>
                    </a:cubicBezTo>
                    <a:close/>
                    <a:moveTo>
                      <a:pt x="477265" y="435627"/>
                    </a:moveTo>
                    <a:cubicBezTo>
                      <a:pt x="481629" y="438846"/>
                      <a:pt x="484133" y="443926"/>
                      <a:pt x="484133" y="449363"/>
                    </a:cubicBezTo>
                    <a:cubicBezTo>
                      <a:pt x="484133" y="454801"/>
                      <a:pt x="481558" y="459880"/>
                      <a:pt x="477265" y="463100"/>
                    </a:cubicBezTo>
                    <a:lnTo>
                      <a:pt x="339974" y="566050"/>
                    </a:lnTo>
                    <a:cubicBezTo>
                      <a:pt x="334751" y="569914"/>
                      <a:pt x="327811" y="570558"/>
                      <a:pt x="322016" y="567696"/>
                    </a:cubicBezTo>
                    <a:cubicBezTo>
                      <a:pt x="316221" y="564763"/>
                      <a:pt x="312501" y="558825"/>
                      <a:pt x="312501" y="552314"/>
                    </a:cubicBezTo>
                    <a:lnTo>
                      <a:pt x="312501" y="380753"/>
                    </a:lnTo>
                    <a:lnTo>
                      <a:pt x="237023" y="437416"/>
                    </a:lnTo>
                    <a:cubicBezTo>
                      <a:pt x="229439" y="443067"/>
                      <a:pt x="218708" y="441565"/>
                      <a:pt x="212984" y="433982"/>
                    </a:cubicBezTo>
                    <a:cubicBezTo>
                      <a:pt x="207332" y="426398"/>
                      <a:pt x="208835" y="415666"/>
                      <a:pt x="216418" y="409943"/>
                    </a:cubicBezTo>
                    <a:lnTo>
                      <a:pt x="301054" y="346484"/>
                    </a:lnTo>
                    <a:lnTo>
                      <a:pt x="216418" y="283025"/>
                    </a:lnTo>
                    <a:cubicBezTo>
                      <a:pt x="208835" y="277373"/>
                      <a:pt x="207332" y="266570"/>
                      <a:pt x="212984" y="258987"/>
                    </a:cubicBezTo>
                    <a:cubicBezTo>
                      <a:pt x="218636" y="251403"/>
                      <a:pt x="229439" y="249901"/>
                      <a:pt x="237023" y="255553"/>
                    </a:cubicBezTo>
                    <a:lnTo>
                      <a:pt x="312501" y="312215"/>
                    </a:lnTo>
                    <a:lnTo>
                      <a:pt x="312501" y="140654"/>
                    </a:lnTo>
                    <a:cubicBezTo>
                      <a:pt x="312501" y="134144"/>
                      <a:pt x="316150" y="128206"/>
                      <a:pt x="322016" y="125272"/>
                    </a:cubicBezTo>
                    <a:cubicBezTo>
                      <a:pt x="327811" y="122339"/>
                      <a:pt x="334751" y="122983"/>
                      <a:pt x="339974" y="126918"/>
                    </a:cubicBezTo>
                    <a:lnTo>
                      <a:pt x="477265" y="229869"/>
                    </a:lnTo>
                    <a:cubicBezTo>
                      <a:pt x="481629" y="233088"/>
                      <a:pt x="484133" y="238168"/>
                      <a:pt x="484133" y="243605"/>
                    </a:cubicBezTo>
                    <a:cubicBezTo>
                      <a:pt x="484133" y="249042"/>
                      <a:pt x="481558" y="254122"/>
                      <a:pt x="477265" y="257341"/>
                    </a:cubicBezTo>
                    <a:lnTo>
                      <a:pt x="358289" y="346556"/>
                    </a:lnTo>
                    <a:lnTo>
                      <a:pt x="477265" y="435770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20" name="Forma Livre: Forma 119">
                <a:extLst>
                  <a:ext uri="{FF2B5EF4-FFF2-40B4-BE49-F238E27FC236}">
                    <a16:creationId xmlns:a16="http://schemas.microsoft.com/office/drawing/2014/main" id="{11354332-E42E-7735-7047-6A0D35636B75}"/>
                  </a:ext>
                </a:extLst>
              </p:cNvPr>
              <p:cNvSpPr/>
              <p:nvPr/>
            </p:nvSpPr>
            <p:spPr>
              <a:xfrm>
                <a:off x="9555268" y="3211962"/>
                <a:ext cx="91503" cy="137291"/>
              </a:xfrm>
              <a:custGeom>
                <a:avLst/>
                <a:gdLst>
                  <a:gd name="connsiteX0" fmla="*/ 0 w 91503"/>
                  <a:gd name="connsiteY0" fmla="*/ 137292 h 137291"/>
                  <a:gd name="connsiteX1" fmla="*/ 91504 w 91503"/>
                  <a:gd name="connsiteY1" fmla="*/ 68682 h 137291"/>
                  <a:gd name="connsiteX2" fmla="*/ 0 w 91503"/>
                  <a:gd name="connsiteY2" fmla="*/ 0 h 137291"/>
                  <a:gd name="connsiteX3" fmla="*/ 0 w 91503"/>
                  <a:gd name="connsiteY3" fmla="*/ 137292 h 1372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1503" h="137291">
                    <a:moveTo>
                      <a:pt x="0" y="137292"/>
                    </a:moveTo>
                    <a:lnTo>
                      <a:pt x="91504" y="68682"/>
                    </a:lnTo>
                    <a:lnTo>
                      <a:pt x="0" y="0"/>
                    </a:lnTo>
                    <a:lnTo>
                      <a:pt x="0" y="137292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21" name="Forma Livre: Forma 120">
                <a:extLst>
                  <a:ext uri="{FF2B5EF4-FFF2-40B4-BE49-F238E27FC236}">
                    <a16:creationId xmlns:a16="http://schemas.microsoft.com/office/drawing/2014/main" id="{ACDE3E49-68F7-9A06-A04D-370B3D90C427}"/>
                  </a:ext>
                </a:extLst>
              </p:cNvPr>
              <p:cNvSpPr/>
              <p:nvPr/>
            </p:nvSpPr>
            <p:spPr>
              <a:xfrm>
                <a:off x="9172512" y="2795366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22" name="Forma Livre: Forma 121">
                <a:extLst>
                  <a:ext uri="{FF2B5EF4-FFF2-40B4-BE49-F238E27FC236}">
                    <a16:creationId xmlns:a16="http://schemas.microsoft.com/office/drawing/2014/main" id="{369C2714-F742-5670-D0A4-C85143C123AA}"/>
                  </a:ext>
                </a:extLst>
              </p:cNvPr>
              <p:cNvSpPr/>
              <p:nvPr/>
            </p:nvSpPr>
            <p:spPr>
              <a:xfrm>
                <a:off x="9417993" y="2954637"/>
                <a:ext cx="274567" cy="446019"/>
              </a:xfrm>
              <a:custGeom>
                <a:avLst/>
                <a:gdLst>
                  <a:gd name="connsiteX0" fmla="*/ 274567 w 274567"/>
                  <a:gd name="connsiteY0" fmla="*/ 120105 h 446019"/>
                  <a:gd name="connsiteX1" fmla="*/ 267699 w 274567"/>
                  <a:gd name="connsiteY1" fmla="*/ 106368 h 446019"/>
                  <a:gd name="connsiteX2" fmla="*/ 130407 w 274567"/>
                  <a:gd name="connsiteY2" fmla="*/ 3418 h 446019"/>
                  <a:gd name="connsiteX3" fmla="*/ 112450 w 274567"/>
                  <a:gd name="connsiteY3" fmla="*/ 1772 h 446019"/>
                  <a:gd name="connsiteX4" fmla="*/ 102935 w 274567"/>
                  <a:gd name="connsiteY4" fmla="*/ 17154 h 446019"/>
                  <a:gd name="connsiteX5" fmla="*/ 102935 w 274567"/>
                  <a:gd name="connsiteY5" fmla="*/ 188715 h 446019"/>
                  <a:gd name="connsiteX6" fmla="*/ 27457 w 274567"/>
                  <a:gd name="connsiteY6" fmla="*/ 132052 h 446019"/>
                  <a:gd name="connsiteX7" fmla="*/ 3418 w 274567"/>
                  <a:gd name="connsiteY7" fmla="*/ 135486 h 446019"/>
                  <a:gd name="connsiteX8" fmla="*/ 6852 w 274567"/>
                  <a:gd name="connsiteY8" fmla="*/ 159525 h 446019"/>
                  <a:gd name="connsiteX9" fmla="*/ 91488 w 274567"/>
                  <a:gd name="connsiteY9" fmla="*/ 222984 h 446019"/>
                  <a:gd name="connsiteX10" fmla="*/ 6852 w 274567"/>
                  <a:gd name="connsiteY10" fmla="*/ 286443 h 446019"/>
                  <a:gd name="connsiteX11" fmla="*/ 3418 w 274567"/>
                  <a:gd name="connsiteY11" fmla="*/ 310481 h 446019"/>
                  <a:gd name="connsiteX12" fmla="*/ 27457 w 274567"/>
                  <a:gd name="connsiteY12" fmla="*/ 313915 h 446019"/>
                  <a:gd name="connsiteX13" fmla="*/ 102935 w 274567"/>
                  <a:gd name="connsiteY13" fmla="*/ 257253 h 446019"/>
                  <a:gd name="connsiteX14" fmla="*/ 102935 w 274567"/>
                  <a:gd name="connsiteY14" fmla="*/ 428814 h 446019"/>
                  <a:gd name="connsiteX15" fmla="*/ 112450 w 274567"/>
                  <a:gd name="connsiteY15" fmla="*/ 444196 h 446019"/>
                  <a:gd name="connsiteX16" fmla="*/ 130407 w 274567"/>
                  <a:gd name="connsiteY16" fmla="*/ 442550 h 446019"/>
                  <a:gd name="connsiteX17" fmla="*/ 267699 w 274567"/>
                  <a:gd name="connsiteY17" fmla="*/ 339599 h 446019"/>
                  <a:gd name="connsiteX18" fmla="*/ 274567 w 274567"/>
                  <a:gd name="connsiteY18" fmla="*/ 325863 h 446019"/>
                  <a:gd name="connsiteX19" fmla="*/ 267699 w 274567"/>
                  <a:gd name="connsiteY19" fmla="*/ 312127 h 446019"/>
                  <a:gd name="connsiteX20" fmla="*/ 148722 w 274567"/>
                  <a:gd name="connsiteY20" fmla="*/ 222912 h 446019"/>
                  <a:gd name="connsiteX21" fmla="*/ 267699 w 274567"/>
                  <a:gd name="connsiteY21" fmla="*/ 133698 h 446019"/>
                  <a:gd name="connsiteX22" fmla="*/ 274567 w 274567"/>
                  <a:gd name="connsiteY22" fmla="*/ 119962 h 446019"/>
                  <a:gd name="connsiteX23" fmla="*/ 228779 w 274567"/>
                  <a:gd name="connsiteY23" fmla="*/ 326006 h 446019"/>
                  <a:gd name="connsiteX24" fmla="*/ 137275 w 274567"/>
                  <a:gd name="connsiteY24" fmla="*/ 394616 h 446019"/>
                  <a:gd name="connsiteX25" fmla="*/ 137275 w 274567"/>
                  <a:gd name="connsiteY25" fmla="*/ 257325 h 446019"/>
                  <a:gd name="connsiteX26" fmla="*/ 228779 w 274567"/>
                  <a:gd name="connsiteY26" fmla="*/ 325935 h 446019"/>
                  <a:gd name="connsiteX27" fmla="*/ 137275 w 274567"/>
                  <a:gd name="connsiteY27" fmla="*/ 188715 h 446019"/>
                  <a:gd name="connsiteX28" fmla="*/ 137275 w 274567"/>
                  <a:gd name="connsiteY28" fmla="*/ 51423 h 446019"/>
                  <a:gd name="connsiteX29" fmla="*/ 228779 w 274567"/>
                  <a:gd name="connsiteY29" fmla="*/ 120033 h 446019"/>
                  <a:gd name="connsiteX30" fmla="*/ 137275 w 274567"/>
                  <a:gd name="connsiteY30" fmla="*/ 188643 h 4460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274567" h="446019">
                    <a:moveTo>
                      <a:pt x="274567" y="120105"/>
                    </a:moveTo>
                    <a:cubicBezTo>
                      <a:pt x="274567" y="114739"/>
                      <a:pt x="271991" y="109588"/>
                      <a:pt x="267699" y="106368"/>
                    </a:cubicBezTo>
                    <a:lnTo>
                      <a:pt x="130407" y="3418"/>
                    </a:lnTo>
                    <a:cubicBezTo>
                      <a:pt x="125185" y="-446"/>
                      <a:pt x="118245" y="-1090"/>
                      <a:pt x="112450" y="1772"/>
                    </a:cubicBezTo>
                    <a:cubicBezTo>
                      <a:pt x="106655" y="4705"/>
                      <a:pt x="102935" y="10643"/>
                      <a:pt x="102935" y="17154"/>
                    </a:cubicBezTo>
                    <a:lnTo>
                      <a:pt x="102935" y="188715"/>
                    </a:lnTo>
                    <a:lnTo>
                      <a:pt x="27457" y="132052"/>
                    </a:lnTo>
                    <a:cubicBezTo>
                      <a:pt x="19873" y="126400"/>
                      <a:pt x="9141" y="127903"/>
                      <a:pt x="3418" y="135486"/>
                    </a:cubicBezTo>
                    <a:cubicBezTo>
                      <a:pt x="-2234" y="143070"/>
                      <a:pt x="-731" y="153801"/>
                      <a:pt x="6852" y="159525"/>
                    </a:cubicBezTo>
                    <a:lnTo>
                      <a:pt x="91488" y="222984"/>
                    </a:lnTo>
                    <a:lnTo>
                      <a:pt x="6852" y="286443"/>
                    </a:lnTo>
                    <a:cubicBezTo>
                      <a:pt x="-731" y="292095"/>
                      <a:pt x="-2234" y="302898"/>
                      <a:pt x="3418" y="310481"/>
                    </a:cubicBezTo>
                    <a:cubicBezTo>
                      <a:pt x="9070" y="318065"/>
                      <a:pt x="19873" y="319639"/>
                      <a:pt x="27457" y="313915"/>
                    </a:cubicBezTo>
                    <a:lnTo>
                      <a:pt x="102935" y="257253"/>
                    </a:lnTo>
                    <a:lnTo>
                      <a:pt x="102935" y="428814"/>
                    </a:lnTo>
                    <a:cubicBezTo>
                      <a:pt x="102935" y="435324"/>
                      <a:pt x="106583" y="441262"/>
                      <a:pt x="112450" y="444196"/>
                    </a:cubicBezTo>
                    <a:cubicBezTo>
                      <a:pt x="118245" y="447129"/>
                      <a:pt x="125185" y="446485"/>
                      <a:pt x="130407" y="442550"/>
                    </a:cubicBezTo>
                    <a:lnTo>
                      <a:pt x="267699" y="339599"/>
                    </a:lnTo>
                    <a:cubicBezTo>
                      <a:pt x="272063" y="336380"/>
                      <a:pt x="274567" y="331300"/>
                      <a:pt x="274567" y="325863"/>
                    </a:cubicBezTo>
                    <a:cubicBezTo>
                      <a:pt x="274567" y="320426"/>
                      <a:pt x="271991" y="315346"/>
                      <a:pt x="267699" y="312127"/>
                    </a:cubicBezTo>
                    <a:lnTo>
                      <a:pt x="148722" y="222912"/>
                    </a:lnTo>
                    <a:lnTo>
                      <a:pt x="267699" y="133698"/>
                    </a:lnTo>
                    <a:cubicBezTo>
                      <a:pt x="272063" y="130478"/>
                      <a:pt x="274567" y="125399"/>
                      <a:pt x="274567" y="119962"/>
                    </a:cubicBezTo>
                    <a:close/>
                    <a:moveTo>
                      <a:pt x="228779" y="326006"/>
                    </a:moveTo>
                    <a:lnTo>
                      <a:pt x="137275" y="394616"/>
                    </a:lnTo>
                    <a:lnTo>
                      <a:pt x="137275" y="257325"/>
                    </a:lnTo>
                    <a:lnTo>
                      <a:pt x="228779" y="325935"/>
                    </a:lnTo>
                    <a:close/>
                    <a:moveTo>
                      <a:pt x="137275" y="188715"/>
                    </a:moveTo>
                    <a:lnTo>
                      <a:pt x="137275" y="51423"/>
                    </a:lnTo>
                    <a:lnTo>
                      <a:pt x="228779" y="120033"/>
                    </a:lnTo>
                    <a:lnTo>
                      <a:pt x="137275" y="188643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23" name="Gráfico 61">
              <a:extLst>
                <a:ext uri="{FF2B5EF4-FFF2-40B4-BE49-F238E27FC236}">
                  <a16:creationId xmlns:a16="http://schemas.microsoft.com/office/drawing/2014/main" id="{70E758BC-25EA-B67C-60B6-2EC403C64680}"/>
                </a:ext>
              </a:extLst>
            </p:cNvPr>
            <p:cNvGrpSpPr/>
            <p:nvPr/>
          </p:nvGrpSpPr>
          <p:grpSpPr>
            <a:xfrm>
              <a:off x="8443507" y="3040047"/>
              <a:ext cx="765513" cy="765513"/>
              <a:chOff x="8215099" y="2795365"/>
              <a:chExt cx="765513" cy="765513"/>
            </a:xfrm>
          </p:grpSpPr>
          <p:sp>
            <p:nvSpPr>
              <p:cNvPr id="113" name="Forma Livre: Forma 112">
                <a:extLst>
                  <a:ext uri="{FF2B5EF4-FFF2-40B4-BE49-F238E27FC236}">
                    <a16:creationId xmlns:a16="http://schemas.microsoft.com/office/drawing/2014/main" id="{E44A8B3C-AEA8-F33B-0E13-D78682EDD799}"/>
                  </a:ext>
                </a:extLst>
              </p:cNvPr>
              <p:cNvSpPr/>
              <p:nvPr/>
            </p:nvSpPr>
            <p:spPr>
              <a:xfrm>
                <a:off x="8550422" y="3130688"/>
                <a:ext cx="235091" cy="235091"/>
              </a:xfrm>
              <a:custGeom>
                <a:avLst/>
                <a:gdLst>
                  <a:gd name="connsiteX0" fmla="*/ 227365 w 235091"/>
                  <a:gd name="connsiteY0" fmla="*/ 0 h 235091"/>
                  <a:gd name="connsiteX1" fmla="*/ 235091 w 235091"/>
                  <a:gd name="connsiteY1" fmla="*/ 7727 h 235091"/>
                  <a:gd name="connsiteX2" fmla="*/ 235091 w 235091"/>
                  <a:gd name="connsiteY2" fmla="*/ 227365 h 235091"/>
                  <a:gd name="connsiteX3" fmla="*/ 227365 w 235091"/>
                  <a:gd name="connsiteY3" fmla="*/ 235091 h 235091"/>
                  <a:gd name="connsiteX4" fmla="*/ 7727 w 235091"/>
                  <a:gd name="connsiteY4" fmla="*/ 235091 h 235091"/>
                  <a:gd name="connsiteX5" fmla="*/ 0 w 235091"/>
                  <a:gd name="connsiteY5" fmla="*/ 227365 h 235091"/>
                  <a:gd name="connsiteX6" fmla="*/ 0 w 235091"/>
                  <a:gd name="connsiteY6" fmla="*/ 7727 h 235091"/>
                  <a:gd name="connsiteX7" fmla="*/ 7727 w 235091"/>
                  <a:gd name="connsiteY7" fmla="*/ 0 h 2350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35091" h="235091">
                    <a:moveTo>
                      <a:pt x="227365" y="0"/>
                    </a:moveTo>
                    <a:cubicBezTo>
                      <a:pt x="231632" y="0"/>
                      <a:pt x="235091" y="3459"/>
                      <a:pt x="235091" y="7727"/>
                    </a:cubicBezTo>
                    <a:lnTo>
                      <a:pt x="235091" y="227365"/>
                    </a:lnTo>
                    <a:cubicBezTo>
                      <a:pt x="235091" y="231632"/>
                      <a:pt x="231632" y="235091"/>
                      <a:pt x="227365" y="235091"/>
                    </a:cubicBezTo>
                    <a:lnTo>
                      <a:pt x="7727" y="235091"/>
                    </a:lnTo>
                    <a:cubicBezTo>
                      <a:pt x="3459" y="235091"/>
                      <a:pt x="0" y="231632"/>
                      <a:pt x="0" y="227365"/>
                    </a:cubicBezTo>
                    <a:lnTo>
                      <a:pt x="0" y="7727"/>
                    </a:lnTo>
                    <a:cubicBezTo>
                      <a:pt x="0" y="3459"/>
                      <a:pt x="3459" y="0"/>
                      <a:pt x="7727" y="0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14" name="Forma Livre: Forma 113">
                <a:extLst>
                  <a:ext uri="{FF2B5EF4-FFF2-40B4-BE49-F238E27FC236}">
                    <a16:creationId xmlns:a16="http://schemas.microsoft.com/office/drawing/2014/main" id="{C8BC5F9B-0A00-8344-E66D-A0BA05088F1F}"/>
                  </a:ext>
                </a:extLst>
              </p:cNvPr>
              <p:cNvSpPr/>
              <p:nvPr/>
            </p:nvSpPr>
            <p:spPr>
              <a:xfrm>
                <a:off x="8251013" y="2831279"/>
                <a:ext cx="693826" cy="693755"/>
              </a:xfrm>
              <a:custGeom>
                <a:avLst/>
                <a:gdLst>
                  <a:gd name="connsiteX0" fmla="*/ 346842 w 693826"/>
                  <a:gd name="connsiteY0" fmla="*/ 0 h 693755"/>
                  <a:gd name="connsiteX1" fmla="*/ 0 w 693826"/>
                  <a:gd name="connsiteY1" fmla="*/ 346842 h 693755"/>
                  <a:gd name="connsiteX2" fmla="*/ 346913 w 693826"/>
                  <a:gd name="connsiteY2" fmla="*/ 693755 h 693755"/>
                  <a:gd name="connsiteX3" fmla="*/ 693827 w 693826"/>
                  <a:gd name="connsiteY3" fmla="*/ 346842 h 693755"/>
                  <a:gd name="connsiteX4" fmla="*/ 346842 w 693826"/>
                  <a:gd name="connsiteY4" fmla="*/ 0 h 693755"/>
                  <a:gd name="connsiteX5" fmla="*/ 228008 w 693826"/>
                  <a:gd name="connsiteY5" fmla="*/ 430261 h 693755"/>
                  <a:gd name="connsiteX6" fmla="*/ 166982 w 693826"/>
                  <a:gd name="connsiteY6" fmla="*/ 430261 h 693755"/>
                  <a:gd name="connsiteX7" fmla="*/ 123341 w 693826"/>
                  <a:gd name="connsiteY7" fmla="*/ 386620 h 693755"/>
                  <a:gd name="connsiteX8" fmla="*/ 123341 w 693826"/>
                  <a:gd name="connsiteY8" fmla="*/ 167054 h 693755"/>
                  <a:gd name="connsiteX9" fmla="*/ 166982 w 693826"/>
                  <a:gd name="connsiteY9" fmla="*/ 123412 h 693755"/>
                  <a:gd name="connsiteX10" fmla="*/ 386548 w 693826"/>
                  <a:gd name="connsiteY10" fmla="*/ 123412 h 693755"/>
                  <a:gd name="connsiteX11" fmla="*/ 430190 w 693826"/>
                  <a:gd name="connsiteY11" fmla="*/ 167054 h 693755"/>
                  <a:gd name="connsiteX12" fmla="*/ 430190 w 693826"/>
                  <a:gd name="connsiteY12" fmla="*/ 228080 h 693755"/>
                  <a:gd name="connsiteX13" fmla="*/ 412232 w 693826"/>
                  <a:gd name="connsiteY13" fmla="*/ 246037 h 693755"/>
                  <a:gd name="connsiteX14" fmla="*/ 394275 w 693826"/>
                  <a:gd name="connsiteY14" fmla="*/ 228080 h 693755"/>
                  <a:gd name="connsiteX15" fmla="*/ 394275 w 693826"/>
                  <a:gd name="connsiteY15" fmla="*/ 167054 h 693755"/>
                  <a:gd name="connsiteX16" fmla="*/ 386548 w 693826"/>
                  <a:gd name="connsiteY16" fmla="*/ 159327 h 693755"/>
                  <a:gd name="connsiteX17" fmla="*/ 166982 w 693826"/>
                  <a:gd name="connsiteY17" fmla="*/ 159327 h 693755"/>
                  <a:gd name="connsiteX18" fmla="*/ 159255 w 693826"/>
                  <a:gd name="connsiteY18" fmla="*/ 167054 h 693755"/>
                  <a:gd name="connsiteX19" fmla="*/ 159255 w 693826"/>
                  <a:gd name="connsiteY19" fmla="*/ 386620 h 693755"/>
                  <a:gd name="connsiteX20" fmla="*/ 166982 w 693826"/>
                  <a:gd name="connsiteY20" fmla="*/ 394347 h 693755"/>
                  <a:gd name="connsiteX21" fmla="*/ 228008 w 693826"/>
                  <a:gd name="connsiteY21" fmla="*/ 394347 h 693755"/>
                  <a:gd name="connsiteX22" fmla="*/ 245966 w 693826"/>
                  <a:gd name="connsiteY22" fmla="*/ 412304 h 693755"/>
                  <a:gd name="connsiteX23" fmla="*/ 228008 w 693826"/>
                  <a:gd name="connsiteY23" fmla="*/ 430261 h 693755"/>
                  <a:gd name="connsiteX24" fmla="*/ 570415 w 693826"/>
                  <a:gd name="connsiteY24" fmla="*/ 526845 h 693755"/>
                  <a:gd name="connsiteX25" fmla="*/ 526773 w 693826"/>
                  <a:gd name="connsiteY25" fmla="*/ 570486 h 693755"/>
                  <a:gd name="connsiteX26" fmla="*/ 307207 w 693826"/>
                  <a:gd name="connsiteY26" fmla="*/ 570486 h 693755"/>
                  <a:gd name="connsiteX27" fmla="*/ 263565 w 693826"/>
                  <a:gd name="connsiteY27" fmla="*/ 526845 h 693755"/>
                  <a:gd name="connsiteX28" fmla="*/ 263565 w 693826"/>
                  <a:gd name="connsiteY28" fmla="*/ 307278 h 693755"/>
                  <a:gd name="connsiteX29" fmla="*/ 307207 w 693826"/>
                  <a:gd name="connsiteY29" fmla="*/ 263637 h 693755"/>
                  <a:gd name="connsiteX30" fmla="*/ 526773 w 693826"/>
                  <a:gd name="connsiteY30" fmla="*/ 263637 h 693755"/>
                  <a:gd name="connsiteX31" fmla="*/ 570415 w 693826"/>
                  <a:gd name="connsiteY31" fmla="*/ 307278 h 693755"/>
                  <a:gd name="connsiteX32" fmla="*/ 570415 w 693826"/>
                  <a:gd name="connsiteY32" fmla="*/ 526845 h 693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693826" h="693755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755"/>
                      <a:pt x="346913" y="693755"/>
                    </a:cubicBezTo>
                    <a:cubicBezTo>
                      <a:pt x="538220" y="693755"/>
                      <a:pt x="693827" y="538149"/>
                      <a:pt x="693827" y="346842"/>
                    </a:cubicBezTo>
                    <a:cubicBezTo>
                      <a:pt x="693827" y="155535"/>
                      <a:pt x="538149" y="0"/>
                      <a:pt x="346842" y="0"/>
                    </a:cubicBezTo>
                    <a:close/>
                    <a:moveTo>
                      <a:pt x="228008" y="430261"/>
                    </a:moveTo>
                    <a:lnTo>
                      <a:pt x="166982" y="430261"/>
                    </a:lnTo>
                    <a:cubicBezTo>
                      <a:pt x="142943" y="430261"/>
                      <a:pt x="123341" y="410658"/>
                      <a:pt x="123341" y="386620"/>
                    </a:cubicBezTo>
                    <a:lnTo>
                      <a:pt x="123341" y="167054"/>
                    </a:lnTo>
                    <a:cubicBezTo>
                      <a:pt x="123341" y="143015"/>
                      <a:pt x="142943" y="123412"/>
                      <a:pt x="166982" y="123412"/>
                    </a:cubicBezTo>
                    <a:lnTo>
                      <a:pt x="386548" y="123412"/>
                    </a:lnTo>
                    <a:cubicBezTo>
                      <a:pt x="410587" y="123412"/>
                      <a:pt x="430190" y="143015"/>
                      <a:pt x="430190" y="167054"/>
                    </a:cubicBezTo>
                    <a:lnTo>
                      <a:pt x="430190" y="228080"/>
                    </a:lnTo>
                    <a:cubicBezTo>
                      <a:pt x="430190" y="238024"/>
                      <a:pt x="422177" y="246037"/>
                      <a:pt x="412232" y="246037"/>
                    </a:cubicBezTo>
                    <a:cubicBezTo>
                      <a:pt x="402288" y="246037"/>
                      <a:pt x="394275" y="238024"/>
                      <a:pt x="394275" y="228080"/>
                    </a:cubicBezTo>
                    <a:lnTo>
                      <a:pt x="394275" y="167054"/>
                    </a:lnTo>
                    <a:cubicBezTo>
                      <a:pt x="394275" y="162761"/>
                      <a:pt x="390769" y="159327"/>
                      <a:pt x="386548" y="159327"/>
                    </a:cubicBezTo>
                    <a:lnTo>
                      <a:pt x="166982" y="159327"/>
                    </a:lnTo>
                    <a:cubicBezTo>
                      <a:pt x="162689" y="159327"/>
                      <a:pt x="159255" y="162832"/>
                      <a:pt x="159255" y="167054"/>
                    </a:cubicBezTo>
                    <a:lnTo>
                      <a:pt x="159255" y="386620"/>
                    </a:lnTo>
                    <a:cubicBezTo>
                      <a:pt x="159255" y="390912"/>
                      <a:pt x="162761" y="394347"/>
                      <a:pt x="166982" y="394347"/>
                    </a:cubicBezTo>
                    <a:lnTo>
                      <a:pt x="228008" y="394347"/>
                    </a:lnTo>
                    <a:cubicBezTo>
                      <a:pt x="237953" y="394347"/>
                      <a:pt x="245966" y="402359"/>
                      <a:pt x="245966" y="412304"/>
                    </a:cubicBezTo>
                    <a:cubicBezTo>
                      <a:pt x="245966" y="422248"/>
                      <a:pt x="237953" y="430261"/>
                      <a:pt x="228008" y="430261"/>
                    </a:cubicBezTo>
                    <a:close/>
                    <a:moveTo>
                      <a:pt x="570415" y="526845"/>
                    </a:moveTo>
                    <a:cubicBezTo>
                      <a:pt x="570415" y="550883"/>
                      <a:pt x="550812" y="570486"/>
                      <a:pt x="526773" y="570486"/>
                    </a:cubicBezTo>
                    <a:lnTo>
                      <a:pt x="307207" y="570486"/>
                    </a:lnTo>
                    <a:cubicBezTo>
                      <a:pt x="283168" y="570486"/>
                      <a:pt x="263565" y="550883"/>
                      <a:pt x="263565" y="526845"/>
                    </a:cubicBezTo>
                    <a:lnTo>
                      <a:pt x="263565" y="307278"/>
                    </a:lnTo>
                    <a:cubicBezTo>
                      <a:pt x="263565" y="283240"/>
                      <a:pt x="283168" y="263637"/>
                      <a:pt x="307207" y="263637"/>
                    </a:cubicBezTo>
                    <a:lnTo>
                      <a:pt x="526773" y="263637"/>
                    </a:lnTo>
                    <a:cubicBezTo>
                      <a:pt x="550812" y="263637"/>
                      <a:pt x="570415" y="283240"/>
                      <a:pt x="570415" y="307278"/>
                    </a:cubicBezTo>
                    <a:lnTo>
                      <a:pt x="570415" y="526845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15" name="Forma Livre: Forma 114">
                <a:extLst>
                  <a:ext uri="{FF2B5EF4-FFF2-40B4-BE49-F238E27FC236}">
                    <a16:creationId xmlns:a16="http://schemas.microsoft.com/office/drawing/2014/main" id="{1AD4C312-C547-F8D7-FBD6-157E9FC22C52}"/>
                  </a:ext>
                </a:extLst>
              </p:cNvPr>
              <p:cNvSpPr/>
              <p:nvPr/>
            </p:nvSpPr>
            <p:spPr>
              <a:xfrm>
                <a:off x="8514579" y="3094773"/>
                <a:ext cx="306849" cy="306849"/>
              </a:xfrm>
              <a:custGeom>
                <a:avLst/>
                <a:gdLst>
                  <a:gd name="connsiteX0" fmla="*/ 263208 w 306849"/>
                  <a:gd name="connsiteY0" fmla="*/ 0 h 306849"/>
                  <a:gd name="connsiteX1" fmla="*/ 43641 w 306849"/>
                  <a:gd name="connsiteY1" fmla="*/ 0 h 306849"/>
                  <a:gd name="connsiteX2" fmla="*/ 0 w 306849"/>
                  <a:gd name="connsiteY2" fmla="*/ 43641 h 306849"/>
                  <a:gd name="connsiteX3" fmla="*/ 0 w 306849"/>
                  <a:gd name="connsiteY3" fmla="*/ 263208 h 306849"/>
                  <a:gd name="connsiteX4" fmla="*/ 43641 w 306849"/>
                  <a:gd name="connsiteY4" fmla="*/ 306849 h 306849"/>
                  <a:gd name="connsiteX5" fmla="*/ 263208 w 306849"/>
                  <a:gd name="connsiteY5" fmla="*/ 306849 h 306849"/>
                  <a:gd name="connsiteX6" fmla="*/ 306849 w 306849"/>
                  <a:gd name="connsiteY6" fmla="*/ 263208 h 306849"/>
                  <a:gd name="connsiteX7" fmla="*/ 306849 w 306849"/>
                  <a:gd name="connsiteY7" fmla="*/ 43641 h 306849"/>
                  <a:gd name="connsiteX8" fmla="*/ 263208 w 306849"/>
                  <a:gd name="connsiteY8" fmla="*/ 0 h 306849"/>
                  <a:gd name="connsiteX9" fmla="*/ 270934 w 306849"/>
                  <a:gd name="connsiteY9" fmla="*/ 263208 h 306849"/>
                  <a:gd name="connsiteX10" fmla="*/ 263208 w 306849"/>
                  <a:gd name="connsiteY10" fmla="*/ 270934 h 306849"/>
                  <a:gd name="connsiteX11" fmla="*/ 43641 w 306849"/>
                  <a:gd name="connsiteY11" fmla="*/ 270934 h 306849"/>
                  <a:gd name="connsiteX12" fmla="*/ 35915 w 306849"/>
                  <a:gd name="connsiteY12" fmla="*/ 263208 h 306849"/>
                  <a:gd name="connsiteX13" fmla="*/ 35915 w 306849"/>
                  <a:gd name="connsiteY13" fmla="*/ 43641 h 306849"/>
                  <a:gd name="connsiteX14" fmla="*/ 43641 w 306849"/>
                  <a:gd name="connsiteY14" fmla="*/ 35915 h 306849"/>
                  <a:gd name="connsiteX15" fmla="*/ 263208 w 306849"/>
                  <a:gd name="connsiteY15" fmla="*/ 35915 h 306849"/>
                  <a:gd name="connsiteX16" fmla="*/ 270934 w 306849"/>
                  <a:gd name="connsiteY16" fmla="*/ 43641 h 306849"/>
                  <a:gd name="connsiteX17" fmla="*/ 270934 w 306849"/>
                  <a:gd name="connsiteY17" fmla="*/ 263208 h 3068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06849" h="306849">
                    <a:moveTo>
                      <a:pt x="263208" y="0"/>
                    </a:moveTo>
                    <a:lnTo>
                      <a:pt x="43641" y="0"/>
                    </a:lnTo>
                    <a:cubicBezTo>
                      <a:pt x="19603" y="0"/>
                      <a:pt x="0" y="19603"/>
                      <a:pt x="0" y="43641"/>
                    </a:cubicBezTo>
                    <a:lnTo>
                      <a:pt x="0" y="263208"/>
                    </a:lnTo>
                    <a:cubicBezTo>
                      <a:pt x="0" y="287246"/>
                      <a:pt x="19603" y="306849"/>
                      <a:pt x="43641" y="306849"/>
                    </a:cubicBezTo>
                    <a:lnTo>
                      <a:pt x="263208" y="306849"/>
                    </a:lnTo>
                    <a:cubicBezTo>
                      <a:pt x="287246" y="306849"/>
                      <a:pt x="306849" y="287246"/>
                      <a:pt x="306849" y="263208"/>
                    </a:cubicBezTo>
                    <a:lnTo>
                      <a:pt x="306849" y="43641"/>
                    </a:lnTo>
                    <a:cubicBezTo>
                      <a:pt x="306849" y="19603"/>
                      <a:pt x="287246" y="0"/>
                      <a:pt x="263208" y="0"/>
                    </a:cubicBezTo>
                    <a:close/>
                    <a:moveTo>
                      <a:pt x="270934" y="263208"/>
                    </a:moveTo>
                    <a:cubicBezTo>
                      <a:pt x="270934" y="267500"/>
                      <a:pt x="267429" y="270934"/>
                      <a:pt x="263208" y="270934"/>
                    </a:cubicBezTo>
                    <a:lnTo>
                      <a:pt x="43641" y="270934"/>
                    </a:lnTo>
                    <a:cubicBezTo>
                      <a:pt x="39349" y="270934"/>
                      <a:pt x="35915" y="267429"/>
                      <a:pt x="35915" y="263208"/>
                    </a:cubicBezTo>
                    <a:lnTo>
                      <a:pt x="35915" y="43641"/>
                    </a:lnTo>
                    <a:cubicBezTo>
                      <a:pt x="35915" y="39349"/>
                      <a:pt x="39420" y="35915"/>
                      <a:pt x="43641" y="35915"/>
                    </a:cubicBezTo>
                    <a:lnTo>
                      <a:pt x="263208" y="35915"/>
                    </a:lnTo>
                    <a:cubicBezTo>
                      <a:pt x="267500" y="35915"/>
                      <a:pt x="270934" y="39420"/>
                      <a:pt x="270934" y="43641"/>
                    </a:cubicBezTo>
                    <a:lnTo>
                      <a:pt x="270934" y="263208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16" name="Forma Livre: Forma 115">
                <a:extLst>
                  <a:ext uri="{FF2B5EF4-FFF2-40B4-BE49-F238E27FC236}">
                    <a16:creationId xmlns:a16="http://schemas.microsoft.com/office/drawing/2014/main" id="{CE89AB10-75B6-F75B-8685-E46BF7660337}"/>
                  </a:ext>
                </a:extLst>
              </p:cNvPr>
              <p:cNvSpPr/>
              <p:nvPr/>
            </p:nvSpPr>
            <p:spPr>
              <a:xfrm>
                <a:off x="8374354" y="2954691"/>
                <a:ext cx="306849" cy="306849"/>
              </a:xfrm>
              <a:custGeom>
                <a:avLst/>
                <a:gdLst>
                  <a:gd name="connsiteX0" fmla="*/ 104668 w 306849"/>
                  <a:gd name="connsiteY0" fmla="*/ 270934 h 306849"/>
                  <a:gd name="connsiteX1" fmla="*/ 43641 w 306849"/>
                  <a:gd name="connsiteY1" fmla="*/ 270934 h 306849"/>
                  <a:gd name="connsiteX2" fmla="*/ 35915 w 306849"/>
                  <a:gd name="connsiteY2" fmla="*/ 263208 h 306849"/>
                  <a:gd name="connsiteX3" fmla="*/ 35915 w 306849"/>
                  <a:gd name="connsiteY3" fmla="*/ 43641 h 306849"/>
                  <a:gd name="connsiteX4" fmla="*/ 43641 w 306849"/>
                  <a:gd name="connsiteY4" fmla="*/ 35915 h 306849"/>
                  <a:gd name="connsiteX5" fmla="*/ 263208 w 306849"/>
                  <a:gd name="connsiteY5" fmla="*/ 35915 h 306849"/>
                  <a:gd name="connsiteX6" fmla="*/ 270934 w 306849"/>
                  <a:gd name="connsiteY6" fmla="*/ 43641 h 306849"/>
                  <a:gd name="connsiteX7" fmla="*/ 270934 w 306849"/>
                  <a:gd name="connsiteY7" fmla="*/ 104668 h 306849"/>
                  <a:gd name="connsiteX8" fmla="*/ 288892 w 306849"/>
                  <a:gd name="connsiteY8" fmla="*/ 122625 h 306849"/>
                  <a:gd name="connsiteX9" fmla="*/ 306849 w 306849"/>
                  <a:gd name="connsiteY9" fmla="*/ 104668 h 306849"/>
                  <a:gd name="connsiteX10" fmla="*/ 306849 w 306849"/>
                  <a:gd name="connsiteY10" fmla="*/ 43641 h 306849"/>
                  <a:gd name="connsiteX11" fmla="*/ 263208 w 306849"/>
                  <a:gd name="connsiteY11" fmla="*/ 0 h 306849"/>
                  <a:gd name="connsiteX12" fmla="*/ 43641 w 306849"/>
                  <a:gd name="connsiteY12" fmla="*/ 0 h 306849"/>
                  <a:gd name="connsiteX13" fmla="*/ 0 w 306849"/>
                  <a:gd name="connsiteY13" fmla="*/ 43641 h 306849"/>
                  <a:gd name="connsiteX14" fmla="*/ 0 w 306849"/>
                  <a:gd name="connsiteY14" fmla="*/ 263208 h 306849"/>
                  <a:gd name="connsiteX15" fmla="*/ 43641 w 306849"/>
                  <a:gd name="connsiteY15" fmla="*/ 306849 h 306849"/>
                  <a:gd name="connsiteX16" fmla="*/ 104668 w 306849"/>
                  <a:gd name="connsiteY16" fmla="*/ 306849 h 306849"/>
                  <a:gd name="connsiteX17" fmla="*/ 122625 w 306849"/>
                  <a:gd name="connsiteY17" fmla="*/ 288892 h 306849"/>
                  <a:gd name="connsiteX18" fmla="*/ 104668 w 306849"/>
                  <a:gd name="connsiteY18" fmla="*/ 270934 h 3068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06849" h="306849">
                    <a:moveTo>
                      <a:pt x="104668" y="270934"/>
                    </a:moveTo>
                    <a:lnTo>
                      <a:pt x="43641" y="270934"/>
                    </a:lnTo>
                    <a:cubicBezTo>
                      <a:pt x="39349" y="270934"/>
                      <a:pt x="35915" y="267429"/>
                      <a:pt x="35915" y="263208"/>
                    </a:cubicBezTo>
                    <a:lnTo>
                      <a:pt x="35915" y="43641"/>
                    </a:lnTo>
                    <a:cubicBezTo>
                      <a:pt x="35915" y="39349"/>
                      <a:pt x="39420" y="35915"/>
                      <a:pt x="43641" y="35915"/>
                    </a:cubicBezTo>
                    <a:lnTo>
                      <a:pt x="263208" y="35915"/>
                    </a:lnTo>
                    <a:cubicBezTo>
                      <a:pt x="267500" y="35915"/>
                      <a:pt x="270934" y="39420"/>
                      <a:pt x="270934" y="43641"/>
                    </a:cubicBezTo>
                    <a:lnTo>
                      <a:pt x="270934" y="104668"/>
                    </a:lnTo>
                    <a:cubicBezTo>
                      <a:pt x="270934" y="114612"/>
                      <a:pt x="278947" y="122625"/>
                      <a:pt x="288892" y="122625"/>
                    </a:cubicBezTo>
                    <a:cubicBezTo>
                      <a:pt x="298836" y="122625"/>
                      <a:pt x="306849" y="114612"/>
                      <a:pt x="306849" y="104668"/>
                    </a:cubicBezTo>
                    <a:lnTo>
                      <a:pt x="306849" y="43641"/>
                    </a:lnTo>
                    <a:cubicBezTo>
                      <a:pt x="306849" y="19603"/>
                      <a:pt x="287246" y="0"/>
                      <a:pt x="263208" y="0"/>
                    </a:cubicBezTo>
                    <a:lnTo>
                      <a:pt x="43641" y="0"/>
                    </a:lnTo>
                    <a:cubicBezTo>
                      <a:pt x="19603" y="0"/>
                      <a:pt x="0" y="19603"/>
                      <a:pt x="0" y="43641"/>
                    </a:cubicBezTo>
                    <a:lnTo>
                      <a:pt x="0" y="263208"/>
                    </a:lnTo>
                    <a:cubicBezTo>
                      <a:pt x="0" y="287246"/>
                      <a:pt x="19603" y="306849"/>
                      <a:pt x="43641" y="306849"/>
                    </a:cubicBezTo>
                    <a:lnTo>
                      <a:pt x="104668" y="306849"/>
                    </a:lnTo>
                    <a:cubicBezTo>
                      <a:pt x="114612" y="306849"/>
                      <a:pt x="122625" y="298836"/>
                      <a:pt x="122625" y="288892"/>
                    </a:cubicBezTo>
                    <a:cubicBezTo>
                      <a:pt x="122625" y="278947"/>
                      <a:pt x="114612" y="270934"/>
                      <a:pt x="104668" y="270934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17" name="Forma Livre: Forma 116">
                <a:extLst>
                  <a:ext uri="{FF2B5EF4-FFF2-40B4-BE49-F238E27FC236}">
                    <a16:creationId xmlns:a16="http://schemas.microsoft.com/office/drawing/2014/main" id="{4753FCBC-8B3A-4BFF-3026-63A212600B8E}"/>
                  </a:ext>
                </a:extLst>
              </p:cNvPr>
              <p:cNvSpPr/>
              <p:nvPr/>
            </p:nvSpPr>
            <p:spPr>
              <a:xfrm>
                <a:off x="8215099" y="2795365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24" name="Gráfico 5">
              <a:extLst>
                <a:ext uri="{FF2B5EF4-FFF2-40B4-BE49-F238E27FC236}">
                  <a16:creationId xmlns:a16="http://schemas.microsoft.com/office/drawing/2014/main" id="{548D2E24-0B8A-4AAD-B78E-BD5D03DBF8A3}"/>
                </a:ext>
              </a:extLst>
            </p:cNvPr>
            <p:cNvGrpSpPr/>
            <p:nvPr/>
          </p:nvGrpSpPr>
          <p:grpSpPr>
            <a:xfrm>
              <a:off x="7347126" y="3046418"/>
              <a:ext cx="765513" cy="765513"/>
              <a:chOff x="7204959" y="2795364"/>
              <a:chExt cx="765513" cy="765513"/>
            </a:xfrm>
          </p:grpSpPr>
          <p:sp>
            <p:nvSpPr>
              <p:cNvPr id="107" name="Forma Livre: Forma 106">
                <a:extLst>
                  <a:ext uri="{FF2B5EF4-FFF2-40B4-BE49-F238E27FC236}">
                    <a16:creationId xmlns:a16="http://schemas.microsoft.com/office/drawing/2014/main" id="{D6D11F72-6644-9F0B-6B69-2803210985A1}"/>
                  </a:ext>
                </a:extLst>
              </p:cNvPr>
              <p:cNvSpPr/>
              <p:nvPr/>
            </p:nvSpPr>
            <p:spPr>
              <a:xfrm>
                <a:off x="7240873" y="2831278"/>
                <a:ext cx="693826" cy="693755"/>
              </a:xfrm>
              <a:custGeom>
                <a:avLst/>
                <a:gdLst>
                  <a:gd name="connsiteX0" fmla="*/ 346842 w 693826"/>
                  <a:gd name="connsiteY0" fmla="*/ 0 h 693755"/>
                  <a:gd name="connsiteX1" fmla="*/ 0 w 693826"/>
                  <a:gd name="connsiteY1" fmla="*/ 346842 h 693755"/>
                  <a:gd name="connsiteX2" fmla="*/ 346913 w 693826"/>
                  <a:gd name="connsiteY2" fmla="*/ 693755 h 693755"/>
                  <a:gd name="connsiteX3" fmla="*/ 693827 w 693826"/>
                  <a:gd name="connsiteY3" fmla="*/ 346842 h 693755"/>
                  <a:gd name="connsiteX4" fmla="*/ 346842 w 693826"/>
                  <a:gd name="connsiteY4" fmla="*/ 0 h 693755"/>
                  <a:gd name="connsiteX5" fmla="*/ 372955 w 693826"/>
                  <a:gd name="connsiteY5" fmla="*/ 362438 h 693755"/>
                  <a:gd name="connsiteX6" fmla="*/ 187586 w 693826"/>
                  <a:gd name="connsiteY6" fmla="*/ 469467 h 693755"/>
                  <a:gd name="connsiteX7" fmla="*/ 178644 w 693826"/>
                  <a:gd name="connsiteY7" fmla="*/ 471899 h 693755"/>
                  <a:gd name="connsiteX8" fmla="*/ 169701 w 693826"/>
                  <a:gd name="connsiteY8" fmla="*/ 469467 h 693755"/>
                  <a:gd name="connsiteX9" fmla="*/ 160758 w 693826"/>
                  <a:gd name="connsiteY9" fmla="*/ 453942 h 693755"/>
                  <a:gd name="connsiteX10" fmla="*/ 160758 w 693826"/>
                  <a:gd name="connsiteY10" fmla="*/ 239885 h 693755"/>
                  <a:gd name="connsiteX11" fmla="*/ 169701 w 693826"/>
                  <a:gd name="connsiteY11" fmla="*/ 224360 h 693755"/>
                  <a:gd name="connsiteX12" fmla="*/ 187658 w 693826"/>
                  <a:gd name="connsiteY12" fmla="*/ 224360 h 693755"/>
                  <a:gd name="connsiteX13" fmla="*/ 373027 w 693826"/>
                  <a:gd name="connsiteY13" fmla="*/ 331388 h 693755"/>
                  <a:gd name="connsiteX14" fmla="*/ 381970 w 693826"/>
                  <a:gd name="connsiteY14" fmla="*/ 346913 h 693755"/>
                  <a:gd name="connsiteX15" fmla="*/ 373027 w 693826"/>
                  <a:gd name="connsiteY15" fmla="*/ 362438 h 693755"/>
                  <a:gd name="connsiteX16" fmla="*/ 445572 w 693826"/>
                  <a:gd name="connsiteY16" fmla="*/ 453942 h 693755"/>
                  <a:gd name="connsiteX17" fmla="*/ 427614 w 693826"/>
                  <a:gd name="connsiteY17" fmla="*/ 471899 h 693755"/>
                  <a:gd name="connsiteX18" fmla="*/ 409657 w 693826"/>
                  <a:gd name="connsiteY18" fmla="*/ 453942 h 693755"/>
                  <a:gd name="connsiteX19" fmla="*/ 409657 w 693826"/>
                  <a:gd name="connsiteY19" fmla="*/ 239885 h 693755"/>
                  <a:gd name="connsiteX20" fmla="*/ 427614 w 693826"/>
                  <a:gd name="connsiteY20" fmla="*/ 221927 h 693755"/>
                  <a:gd name="connsiteX21" fmla="*/ 445572 w 693826"/>
                  <a:gd name="connsiteY21" fmla="*/ 239885 h 693755"/>
                  <a:gd name="connsiteX22" fmla="*/ 445572 w 693826"/>
                  <a:gd name="connsiteY22" fmla="*/ 453942 h 693755"/>
                  <a:gd name="connsiteX23" fmla="*/ 532997 w 693826"/>
                  <a:gd name="connsiteY23" fmla="*/ 453942 h 693755"/>
                  <a:gd name="connsiteX24" fmla="*/ 515040 w 693826"/>
                  <a:gd name="connsiteY24" fmla="*/ 471899 h 693755"/>
                  <a:gd name="connsiteX25" fmla="*/ 497083 w 693826"/>
                  <a:gd name="connsiteY25" fmla="*/ 453942 h 693755"/>
                  <a:gd name="connsiteX26" fmla="*/ 497083 w 693826"/>
                  <a:gd name="connsiteY26" fmla="*/ 239885 h 693755"/>
                  <a:gd name="connsiteX27" fmla="*/ 515040 w 693826"/>
                  <a:gd name="connsiteY27" fmla="*/ 221927 h 693755"/>
                  <a:gd name="connsiteX28" fmla="*/ 532997 w 693826"/>
                  <a:gd name="connsiteY28" fmla="*/ 239885 h 693755"/>
                  <a:gd name="connsiteX29" fmla="*/ 532997 w 693826"/>
                  <a:gd name="connsiteY29" fmla="*/ 453942 h 693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693826" h="693755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755"/>
                      <a:pt x="346913" y="693755"/>
                    </a:cubicBezTo>
                    <a:cubicBezTo>
                      <a:pt x="538220" y="693755"/>
                      <a:pt x="693827" y="538149"/>
                      <a:pt x="693827" y="346842"/>
                    </a:cubicBezTo>
                    <a:cubicBezTo>
                      <a:pt x="693827" y="155535"/>
                      <a:pt x="538149" y="0"/>
                      <a:pt x="346842" y="0"/>
                    </a:cubicBezTo>
                    <a:close/>
                    <a:moveTo>
                      <a:pt x="372955" y="362438"/>
                    </a:moveTo>
                    <a:lnTo>
                      <a:pt x="187586" y="469467"/>
                    </a:lnTo>
                    <a:cubicBezTo>
                      <a:pt x="184796" y="471041"/>
                      <a:pt x="181720" y="471899"/>
                      <a:pt x="178644" y="471899"/>
                    </a:cubicBezTo>
                    <a:cubicBezTo>
                      <a:pt x="175567" y="471899"/>
                      <a:pt x="172419" y="471112"/>
                      <a:pt x="169701" y="469467"/>
                    </a:cubicBezTo>
                    <a:cubicBezTo>
                      <a:pt x="164120" y="466248"/>
                      <a:pt x="160758" y="460309"/>
                      <a:pt x="160758" y="453942"/>
                    </a:cubicBezTo>
                    <a:lnTo>
                      <a:pt x="160758" y="239885"/>
                    </a:lnTo>
                    <a:cubicBezTo>
                      <a:pt x="160758" y="233446"/>
                      <a:pt x="164192" y="227579"/>
                      <a:pt x="169701" y="224360"/>
                    </a:cubicBezTo>
                    <a:cubicBezTo>
                      <a:pt x="175281" y="221140"/>
                      <a:pt x="182078" y="221140"/>
                      <a:pt x="187658" y="224360"/>
                    </a:cubicBezTo>
                    <a:lnTo>
                      <a:pt x="373027" y="331388"/>
                    </a:lnTo>
                    <a:cubicBezTo>
                      <a:pt x="378535" y="334608"/>
                      <a:pt x="381970" y="340546"/>
                      <a:pt x="381970" y="346913"/>
                    </a:cubicBezTo>
                    <a:cubicBezTo>
                      <a:pt x="381970" y="353281"/>
                      <a:pt x="378535" y="359219"/>
                      <a:pt x="373027" y="362438"/>
                    </a:cubicBezTo>
                    <a:close/>
                    <a:moveTo>
                      <a:pt x="445572" y="453942"/>
                    </a:moveTo>
                    <a:cubicBezTo>
                      <a:pt x="445572" y="463815"/>
                      <a:pt x="437559" y="471899"/>
                      <a:pt x="427614" y="471899"/>
                    </a:cubicBezTo>
                    <a:cubicBezTo>
                      <a:pt x="417670" y="471899"/>
                      <a:pt x="409657" y="463887"/>
                      <a:pt x="409657" y="453942"/>
                    </a:cubicBezTo>
                    <a:lnTo>
                      <a:pt x="409657" y="239885"/>
                    </a:lnTo>
                    <a:cubicBezTo>
                      <a:pt x="409657" y="230012"/>
                      <a:pt x="417670" y="221927"/>
                      <a:pt x="427614" y="221927"/>
                    </a:cubicBezTo>
                    <a:cubicBezTo>
                      <a:pt x="437559" y="221927"/>
                      <a:pt x="445572" y="229940"/>
                      <a:pt x="445572" y="239885"/>
                    </a:cubicBezTo>
                    <a:lnTo>
                      <a:pt x="445572" y="453942"/>
                    </a:lnTo>
                    <a:close/>
                    <a:moveTo>
                      <a:pt x="532997" y="453942"/>
                    </a:moveTo>
                    <a:cubicBezTo>
                      <a:pt x="532997" y="463815"/>
                      <a:pt x="524985" y="471899"/>
                      <a:pt x="515040" y="471899"/>
                    </a:cubicBezTo>
                    <a:cubicBezTo>
                      <a:pt x="505096" y="471899"/>
                      <a:pt x="497083" y="463887"/>
                      <a:pt x="497083" y="453942"/>
                    </a:cubicBezTo>
                    <a:lnTo>
                      <a:pt x="497083" y="239885"/>
                    </a:lnTo>
                    <a:cubicBezTo>
                      <a:pt x="497083" y="230012"/>
                      <a:pt x="505096" y="221927"/>
                      <a:pt x="515040" y="221927"/>
                    </a:cubicBezTo>
                    <a:cubicBezTo>
                      <a:pt x="524985" y="221927"/>
                      <a:pt x="532997" y="229940"/>
                      <a:pt x="532997" y="239885"/>
                    </a:cubicBezTo>
                    <a:lnTo>
                      <a:pt x="532997" y="453942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08" name="Forma Livre: Forma 107">
                <a:extLst>
                  <a:ext uri="{FF2B5EF4-FFF2-40B4-BE49-F238E27FC236}">
                    <a16:creationId xmlns:a16="http://schemas.microsoft.com/office/drawing/2014/main" id="{B716F2A2-7C4C-0659-3A68-98169DD6AEAF}"/>
                  </a:ext>
                </a:extLst>
              </p:cNvPr>
              <p:cNvSpPr/>
              <p:nvPr/>
            </p:nvSpPr>
            <p:spPr>
              <a:xfrm>
                <a:off x="7437474" y="3102213"/>
                <a:ext cx="131568" cy="151886"/>
              </a:xfrm>
              <a:custGeom>
                <a:avLst/>
                <a:gdLst>
                  <a:gd name="connsiteX0" fmla="*/ 0 w 131568"/>
                  <a:gd name="connsiteY0" fmla="*/ 151886 h 151886"/>
                  <a:gd name="connsiteX1" fmla="*/ 131568 w 131568"/>
                  <a:gd name="connsiteY1" fmla="*/ 75907 h 151886"/>
                  <a:gd name="connsiteX2" fmla="*/ 0 w 131568"/>
                  <a:gd name="connsiteY2" fmla="*/ 0 h 151886"/>
                  <a:gd name="connsiteX3" fmla="*/ 0 w 131568"/>
                  <a:gd name="connsiteY3" fmla="*/ 151886 h 1518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1568" h="151886">
                    <a:moveTo>
                      <a:pt x="0" y="151886"/>
                    </a:moveTo>
                    <a:lnTo>
                      <a:pt x="131568" y="75907"/>
                    </a:lnTo>
                    <a:lnTo>
                      <a:pt x="0" y="0"/>
                    </a:lnTo>
                    <a:lnTo>
                      <a:pt x="0" y="151886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09" name="Forma Livre: Forma 108">
                <a:extLst>
                  <a:ext uri="{FF2B5EF4-FFF2-40B4-BE49-F238E27FC236}">
                    <a16:creationId xmlns:a16="http://schemas.microsoft.com/office/drawing/2014/main" id="{2DA96034-240A-9C91-9A44-FAEB65A7558F}"/>
                  </a:ext>
                </a:extLst>
              </p:cNvPr>
              <p:cNvSpPr/>
              <p:nvPr/>
            </p:nvSpPr>
            <p:spPr>
              <a:xfrm>
                <a:off x="7401631" y="3053152"/>
                <a:ext cx="221140" cy="249954"/>
              </a:xfrm>
              <a:custGeom>
                <a:avLst/>
                <a:gdLst>
                  <a:gd name="connsiteX0" fmla="*/ 212269 w 221140"/>
                  <a:gd name="connsiteY0" fmla="*/ 109443 h 249954"/>
                  <a:gd name="connsiteX1" fmla="*/ 26900 w 221140"/>
                  <a:gd name="connsiteY1" fmla="*/ 2415 h 249954"/>
                  <a:gd name="connsiteX2" fmla="*/ 8943 w 221140"/>
                  <a:gd name="connsiteY2" fmla="*/ 2415 h 249954"/>
                  <a:gd name="connsiteX3" fmla="*/ 0 w 221140"/>
                  <a:gd name="connsiteY3" fmla="*/ 17939 h 249954"/>
                  <a:gd name="connsiteX4" fmla="*/ 0 w 221140"/>
                  <a:gd name="connsiteY4" fmla="*/ 231997 h 249954"/>
                  <a:gd name="connsiteX5" fmla="*/ 8943 w 221140"/>
                  <a:gd name="connsiteY5" fmla="*/ 247522 h 249954"/>
                  <a:gd name="connsiteX6" fmla="*/ 17886 w 221140"/>
                  <a:gd name="connsiteY6" fmla="*/ 249954 h 249954"/>
                  <a:gd name="connsiteX7" fmla="*/ 26829 w 221140"/>
                  <a:gd name="connsiteY7" fmla="*/ 247522 h 249954"/>
                  <a:gd name="connsiteX8" fmla="*/ 212197 w 221140"/>
                  <a:gd name="connsiteY8" fmla="*/ 140493 h 249954"/>
                  <a:gd name="connsiteX9" fmla="*/ 221140 w 221140"/>
                  <a:gd name="connsiteY9" fmla="*/ 124968 h 249954"/>
                  <a:gd name="connsiteX10" fmla="*/ 212197 w 221140"/>
                  <a:gd name="connsiteY10" fmla="*/ 109443 h 249954"/>
                  <a:gd name="connsiteX11" fmla="*/ 35843 w 221140"/>
                  <a:gd name="connsiteY11" fmla="*/ 200947 h 249954"/>
                  <a:gd name="connsiteX12" fmla="*/ 35843 w 221140"/>
                  <a:gd name="connsiteY12" fmla="*/ 49061 h 249954"/>
                  <a:gd name="connsiteX13" fmla="*/ 167411 w 221140"/>
                  <a:gd name="connsiteY13" fmla="*/ 125040 h 249954"/>
                  <a:gd name="connsiteX14" fmla="*/ 35843 w 221140"/>
                  <a:gd name="connsiteY14" fmla="*/ 201019 h 249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21140" h="249954">
                    <a:moveTo>
                      <a:pt x="212269" y="109443"/>
                    </a:moveTo>
                    <a:lnTo>
                      <a:pt x="26900" y="2415"/>
                    </a:lnTo>
                    <a:cubicBezTo>
                      <a:pt x="21320" y="-805"/>
                      <a:pt x="14523" y="-805"/>
                      <a:pt x="8943" y="2415"/>
                    </a:cubicBezTo>
                    <a:cubicBezTo>
                      <a:pt x="3363" y="5634"/>
                      <a:pt x="0" y="11572"/>
                      <a:pt x="0" y="17939"/>
                    </a:cubicBezTo>
                    <a:lnTo>
                      <a:pt x="0" y="231997"/>
                    </a:lnTo>
                    <a:cubicBezTo>
                      <a:pt x="0" y="238436"/>
                      <a:pt x="3434" y="244302"/>
                      <a:pt x="8943" y="247522"/>
                    </a:cubicBezTo>
                    <a:cubicBezTo>
                      <a:pt x="11733" y="249096"/>
                      <a:pt x="14809" y="249954"/>
                      <a:pt x="17886" y="249954"/>
                    </a:cubicBezTo>
                    <a:cubicBezTo>
                      <a:pt x="20962" y="249954"/>
                      <a:pt x="24110" y="249167"/>
                      <a:pt x="26829" y="247522"/>
                    </a:cubicBezTo>
                    <a:lnTo>
                      <a:pt x="212197" y="140493"/>
                    </a:lnTo>
                    <a:cubicBezTo>
                      <a:pt x="217706" y="137274"/>
                      <a:pt x="221140" y="131336"/>
                      <a:pt x="221140" y="124968"/>
                    </a:cubicBezTo>
                    <a:cubicBezTo>
                      <a:pt x="221140" y="118601"/>
                      <a:pt x="217706" y="112663"/>
                      <a:pt x="212197" y="109443"/>
                    </a:cubicBezTo>
                    <a:close/>
                    <a:moveTo>
                      <a:pt x="35843" y="200947"/>
                    </a:moveTo>
                    <a:lnTo>
                      <a:pt x="35843" y="49061"/>
                    </a:lnTo>
                    <a:lnTo>
                      <a:pt x="167411" y="125040"/>
                    </a:lnTo>
                    <a:lnTo>
                      <a:pt x="35843" y="201019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10" name="Forma Livre: Forma 109">
                <a:extLst>
                  <a:ext uri="{FF2B5EF4-FFF2-40B4-BE49-F238E27FC236}">
                    <a16:creationId xmlns:a16="http://schemas.microsoft.com/office/drawing/2014/main" id="{9A1A6F85-D76B-3F4F-9E30-1F2E8C9919B4}"/>
                  </a:ext>
                </a:extLst>
              </p:cNvPr>
              <p:cNvSpPr/>
              <p:nvPr/>
            </p:nvSpPr>
            <p:spPr>
              <a:xfrm>
                <a:off x="7737956" y="3053134"/>
                <a:ext cx="35914" cy="249972"/>
              </a:xfrm>
              <a:custGeom>
                <a:avLst/>
                <a:gdLst>
                  <a:gd name="connsiteX0" fmla="*/ 17957 w 35914"/>
                  <a:gd name="connsiteY0" fmla="*/ 0 h 249972"/>
                  <a:gd name="connsiteX1" fmla="*/ 0 w 35914"/>
                  <a:gd name="connsiteY1" fmla="*/ 17957 h 249972"/>
                  <a:gd name="connsiteX2" fmla="*/ 0 w 35914"/>
                  <a:gd name="connsiteY2" fmla="*/ 232015 h 249972"/>
                  <a:gd name="connsiteX3" fmla="*/ 17957 w 35914"/>
                  <a:gd name="connsiteY3" fmla="*/ 249972 h 249972"/>
                  <a:gd name="connsiteX4" fmla="*/ 35915 w 35914"/>
                  <a:gd name="connsiteY4" fmla="*/ 232015 h 249972"/>
                  <a:gd name="connsiteX5" fmla="*/ 35915 w 35914"/>
                  <a:gd name="connsiteY5" fmla="*/ 17957 h 249972"/>
                  <a:gd name="connsiteX6" fmla="*/ 17957 w 35914"/>
                  <a:gd name="connsiteY6" fmla="*/ 0 h 2499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5914" h="249972">
                    <a:moveTo>
                      <a:pt x="17957" y="0"/>
                    </a:moveTo>
                    <a:cubicBezTo>
                      <a:pt x="8084" y="0"/>
                      <a:pt x="0" y="8013"/>
                      <a:pt x="0" y="17957"/>
                    </a:cubicBezTo>
                    <a:lnTo>
                      <a:pt x="0" y="232015"/>
                    </a:lnTo>
                    <a:cubicBezTo>
                      <a:pt x="0" y="241888"/>
                      <a:pt x="8013" y="249972"/>
                      <a:pt x="17957" y="249972"/>
                    </a:cubicBezTo>
                    <a:cubicBezTo>
                      <a:pt x="27902" y="249972"/>
                      <a:pt x="35915" y="241959"/>
                      <a:pt x="35915" y="232015"/>
                    </a:cubicBezTo>
                    <a:lnTo>
                      <a:pt x="35915" y="17957"/>
                    </a:lnTo>
                    <a:cubicBezTo>
                      <a:pt x="35915" y="8084"/>
                      <a:pt x="27902" y="0"/>
                      <a:pt x="17957" y="0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11" name="Forma Livre: Forma 110">
                <a:extLst>
                  <a:ext uri="{FF2B5EF4-FFF2-40B4-BE49-F238E27FC236}">
                    <a16:creationId xmlns:a16="http://schemas.microsoft.com/office/drawing/2014/main" id="{03092849-D8F7-F906-BC7B-7A2E55CEA931}"/>
                  </a:ext>
                </a:extLst>
              </p:cNvPr>
              <p:cNvSpPr/>
              <p:nvPr/>
            </p:nvSpPr>
            <p:spPr>
              <a:xfrm>
                <a:off x="7204959" y="2795364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12" name="Forma Livre: Forma 111">
                <a:extLst>
                  <a:ext uri="{FF2B5EF4-FFF2-40B4-BE49-F238E27FC236}">
                    <a16:creationId xmlns:a16="http://schemas.microsoft.com/office/drawing/2014/main" id="{D086BEB8-08BC-B3B2-BCBF-F312D67ECB09}"/>
                  </a:ext>
                </a:extLst>
              </p:cNvPr>
              <p:cNvSpPr/>
              <p:nvPr/>
            </p:nvSpPr>
            <p:spPr>
              <a:xfrm>
                <a:off x="7650602" y="3053134"/>
                <a:ext cx="35914" cy="249972"/>
              </a:xfrm>
              <a:custGeom>
                <a:avLst/>
                <a:gdLst>
                  <a:gd name="connsiteX0" fmla="*/ 17957 w 35914"/>
                  <a:gd name="connsiteY0" fmla="*/ 0 h 249972"/>
                  <a:gd name="connsiteX1" fmla="*/ 0 w 35914"/>
                  <a:gd name="connsiteY1" fmla="*/ 17957 h 249972"/>
                  <a:gd name="connsiteX2" fmla="*/ 0 w 35914"/>
                  <a:gd name="connsiteY2" fmla="*/ 232015 h 249972"/>
                  <a:gd name="connsiteX3" fmla="*/ 17957 w 35914"/>
                  <a:gd name="connsiteY3" fmla="*/ 249972 h 249972"/>
                  <a:gd name="connsiteX4" fmla="*/ 35915 w 35914"/>
                  <a:gd name="connsiteY4" fmla="*/ 232015 h 249972"/>
                  <a:gd name="connsiteX5" fmla="*/ 35915 w 35914"/>
                  <a:gd name="connsiteY5" fmla="*/ 17957 h 249972"/>
                  <a:gd name="connsiteX6" fmla="*/ 17957 w 35914"/>
                  <a:gd name="connsiteY6" fmla="*/ 0 h 2499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5914" h="249972">
                    <a:moveTo>
                      <a:pt x="17957" y="0"/>
                    </a:moveTo>
                    <a:cubicBezTo>
                      <a:pt x="8013" y="0"/>
                      <a:pt x="0" y="8013"/>
                      <a:pt x="0" y="17957"/>
                    </a:cubicBezTo>
                    <a:lnTo>
                      <a:pt x="0" y="232015"/>
                    </a:lnTo>
                    <a:cubicBezTo>
                      <a:pt x="0" y="241888"/>
                      <a:pt x="8013" y="249972"/>
                      <a:pt x="17957" y="249972"/>
                    </a:cubicBezTo>
                    <a:cubicBezTo>
                      <a:pt x="27902" y="249972"/>
                      <a:pt x="35915" y="241959"/>
                      <a:pt x="35915" y="232015"/>
                    </a:cubicBezTo>
                    <a:lnTo>
                      <a:pt x="35915" y="17957"/>
                    </a:lnTo>
                    <a:cubicBezTo>
                      <a:pt x="35915" y="8084"/>
                      <a:pt x="27902" y="0"/>
                      <a:pt x="17957" y="0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25" name="Gráfico 3">
              <a:extLst>
                <a:ext uri="{FF2B5EF4-FFF2-40B4-BE49-F238E27FC236}">
                  <a16:creationId xmlns:a16="http://schemas.microsoft.com/office/drawing/2014/main" id="{99FA28F0-090D-F87C-31CF-6FAE9A8AC698}"/>
                </a:ext>
              </a:extLst>
            </p:cNvPr>
            <p:cNvGrpSpPr/>
            <p:nvPr/>
          </p:nvGrpSpPr>
          <p:grpSpPr>
            <a:xfrm>
              <a:off x="6257469" y="3051209"/>
              <a:ext cx="765513" cy="765513"/>
              <a:chOff x="6173921" y="2777237"/>
              <a:chExt cx="765513" cy="765513"/>
            </a:xfrm>
          </p:grpSpPr>
          <p:sp>
            <p:nvSpPr>
              <p:cNvPr id="100" name="Forma Livre: Forma 99">
                <a:extLst>
                  <a:ext uri="{FF2B5EF4-FFF2-40B4-BE49-F238E27FC236}">
                    <a16:creationId xmlns:a16="http://schemas.microsoft.com/office/drawing/2014/main" id="{293DFA31-F5FB-6925-2BB7-47A4AE0504F3}"/>
                  </a:ext>
                </a:extLst>
              </p:cNvPr>
              <p:cNvSpPr/>
              <p:nvPr/>
            </p:nvSpPr>
            <p:spPr>
              <a:xfrm>
                <a:off x="6573561" y="3101184"/>
                <a:ext cx="101877" cy="117617"/>
              </a:xfrm>
              <a:custGeom>
                <a:avLst/>
                <a:gdLst>
                  <a:gd name="connsiteX0" fmla="*/ 0 w 101877"/>
                  <a:gd name="connsiteY0" fmla="*/ 117617 h 117617"/>
                  <a:gd name="connsiteX1" fmla="*/ 101878 w 101877"/>
                  <a:gd name="connsiteY1" fmla="*/ 58809 h 117617"/>
                  <a:gd name="connsiteX2" fmla="*/ 0 w 101877"/>
                  <a:gd name="connsiteY2" fmla="*/ 0 h 117617"/>
                  <a:gd name="connsiteX3" fmla="*/ 0 w 101877"/>
                  <a:gd name="connsiteY3" fmla="*/ 117617 h 1176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877" h="117617">
                    <a:moveTo>
                      <a:pt x="0" y="117617"/>
                    </a:moveTo>
                    <a:lnTo>
                      <a:pt x="101878" y="58809"/>
                    </a:lnTo>
                    <a:lnTo>
                      <a:pt x="0" y="0"/>
                    </a:lnTo>
                    <a:lnTo>
                      <a:pt x="0" y="117617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01" name="Forma Livre: Forma 100">
                <a:extLst>
                  <a:ext uri="{FF2B5EF4-FFF2-40B4-BE49-F238E27FC236}">
                    <a16:creationId xmlns:a16="http://schemas.microsoft.com/office/drawing/2014/main" id="{C73D6BDB-1CBF-B088-2ECA-AC19D287519E}"/>
                  </a:ext>
                </a:extLst>
              </p:cNvPr>
              <p:cNvSpPr/>
              <p:nvPr/>
            </p:nvSpPr>
            <p:spPr>
              <a:xfrm>
                <a:off x="6209835" y="2813151"/>
                <a:ext cx="693826" cy="693755"/>
              </a:xfrm>
              <a:custGeom>
                <a:avLst/>
                <a:gdLst>
                  <a:gd name="connsiteX0" fmla="*/ 346842 w 693826"/>
                  <a:gd name="connsiteY0" fmla="*/ 0 h 693755"/>
                  <a:gd name="connsiteX1" fmla="*/ 0 w 693826"/>
                  <a:gd name="connsiteY1" fmla="*/ 346842 h 693755"/>
                  <a:gd name="connsiteX2" fmla="*/ 346913 w 693826"/>
                  <a:gd name="connsiteY2" fmla="*/ 693755 h 693755"/>
                  <a:gd name="connsiteX3" fmla="*/ 693827 w 693826"/>
                  <a:gd name="connsiteY3" fmla="*/ 346842 h 693755"/>
                  <a:gd name="connsiteX4" fmla="*/ 346842 w 693826"/>
                  <a:gd name="connsiteY4" fmla="*/ 0 h 693755"/>
                  <a:gd name="connsiteX5" fmla="*/ 305919 w 693826"/>
                  <a:gd name="connsiteY5" fmla="*/ 362438 h 693755"/>
                  <a:gd name="connsiteX6" fmla="*/ 150241 w 693826"/>
                  <a:gd name="connsiteY6" fmla="*/ 452368 h 693755"/>
                  <a:gd name="connsiteX7" fmla="*/ 141298 w 693826"/>
                  <a:gd name="connsiteY7" fmla="*/ 454801 h 693755"/>
                  <a:gd name="connsiteX8" fmla="*/ 132355 w 693826"/>
                  <a:gd name="connsiteY8" fmla="*/ 452368 h 693755"/>
                  <a:gd name="connsiteX9" fmla="*/ 123412 w 693826"/>
                  <a:gd name="connsiteY9" fmla="*/ 436843 h 693755"/>
                  <a:gd name="connsiteX10" fmla="*/ 123412 w 693826"/>
                  <a:gd name="connsiteY10" fmla="*/ 257055 h 693755"/>
                  <a:gd name="connsiteX11" fmla="*/ 132355 w 693826"/>
                  <a:gd name="connsiteY11" fmla="*/ 241530 h 693755"/>
                  <a:gd name="connsiteX12" fmla="*/ 150312 w 693826"/>
                  <a:gd name="connsiteY12" fmla="*/ 241530 h 693755"/>
                  <a:gd name="connsiteX13" fmla="*/ 305991 w 693826"/>
                  <a:gd name="connsiteY13" fmla="*/ 331460 h 693755"/>
                  <a:gd name="connsiteX14" fmla="*/ 314934 w 693826"/>
                  <a:gd name="connsiteY14" fmla="*/ 346985 h 693755"/>
                  <a:gd name="connsiteX15" fmla="*/ 305991 w 693826"/>
                  <a:gd name="connsiteY15" fmla="*/ 362510 h 693755"/>
                  <a:gd name="connsiteX16" fmla="*/ 510390 w 693826"/>
                  <a:gd name="connsiteY16" fmla="*/ 362438 h 693755"/>
                  <a:gd name="connsiteX17" fmla="*/ 354712 w 693826"/>
                  <a:gd name="connsiteY17" fmla="*/ 452297 h 693755"/>
                  <a:gd name="connsiteX18" fmla="*/ 345769 w 693826"/>
                  <a:gd name="connsiteY18" fmla="*/ 454729 h 693755"/>
                  <a:gd name="connsiteX19" fmla="*/ 336826 w 693826"/>
                  <a:gd name="connsiteY19" fmla="*/ 452297 h 693755"/>
                  <a:gd name="connsiteX20" fmla="*/ 327883 w 693826"/>
                  <a:gd name="connsiteY20" fmla="*/ 436772 h 693755"/>
                  <a:gd name="connsiteX21" fmla="*/ 327883 w 693826"/>
                  <a:gd name="connsiteY21" fmla="*/ 256983 h 693755"/>
                  <a:gd name="connsiteX22" fmla="*/ 336826 w 693826"/>
                  <a:gd name="connsiteY22" fmla="*/ 241459 h 693755"/>
                  <a:gd name="connsiteX23" fmla="*/ 354783 w 693826"/>
                  <a:gd name="connsiteY23" fmla="*/ 241459 h 693755"/>
                  <a:gd name="connsiteX24" fmla="*/ 510461 w 693826"/>
                  <a:gd name="connsiteY24" fmla="*/ 331388 h 693755"/>
                  <a:gd name="connsiteX25" fmla="*/ 519404 w 693826"/>
                  <a:gd name="connsiteY25" fmla="*/ 346913 h 693755"/>
                  <a:gd name="connsiteX26" fmla="*/ 510461 w 693826"/>
                  <a:gd name="connsiteY26" fmla="*/ 362438 h 693755"/>
                  <a:gd name="connsiteX27" fmla="*/ 570343 w 693826"/>
                  <a:gd name="connsiteY27" fmla="*/ 436772 h 693755"/>
                  <a:gd name="connsiteX28" fmla="*/ 552386 w 693826"/>
                  <a:gd name="connsiteY28" fmla="*/ 454729 h 693755"/>
                  <a:gd name="connsiteX29" fmla="*/ 534428 w 693826"/>
                  <a:gd name="connsiteY29" fmla="*/ 436772 h 693755"/>
                  <a:gd name="connsiteX30" fmla="*/ 534428 w 693826"/>
                  <a:gd name="connsiteY30" fmla="*/ 256983 h 693755"/>
                  <a:gd name="connsiteX31" fmla="*/ 552386 w 693826"/>
                  <a:gd name="connsiteY31" fmla="*/ 239026 h 693755"/>
                  <a:gd name="connsiteX32" fmla="*/ 570343 w 693826"/>
                  <a:gd name="connsiteY32" fmla="*/ 256983 h 693755"/>
                  <a:gd name="connsiteX33" fmla="*/ 570343 w 693826"/>
                  <a:gd name="connsiteY33" fmla="*/ 436772 h 693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693826" h="693755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755"/>
                      <a:pt x="346913" y="693755"/>
                    </a:cubicBezTo>
                    <a:cubicBezTo>
                      <a:pt x="538220" y="693755"/>
                      <a:pt x="693827" y="538149"/>
                      <a:pt x="693827" y="346842"/>
                    </a:cubicBezTo>
                    <a:cubicBezTo>
                      <a:pt x="693827" y="155535"/>
                      <a:pt x="538149" y="0"/>
                      <a:pt x="346842" y="0"/>
                    </a:cubicBezTo>
                    <a:close/>
                    <a:moveTo>
                      <a:pt x="305919" y="362438"/>
                    </a:moveTo>
                    <a:lnTo>
                      <a:pt x="150241" y="452368"/>
                    </a:lnTo>
                    <a:cubicBezTo>
                      <a:pt x="147451" y="453942"/>
                      <a:pt x="144374" y="454801"/>
                      <a:pt x="141298" y="454801"/>
                    </a:cubicBezTo>
                    <a:cubicBezTo>
                      <a:pt x="138222" y="454801"/>
                      <a:pt x="135074" y="454014"/>
                      <a:pt x="132355" y="452368"/>
                    </a:cubicBezTo>
                    <a:cubicBezTo>
                      <a:pt x="126775" y="449149"/>
                      <a:pt x="123412" y="443211"/>
                      <a:pt x="123412" y="436843"/>
                    </a:cubicBezTo>
                    <a:lnTo>
                      <a:pt x="123412" y="257055"/>
                    </a:lnTo>
                    <a:cubicBezTo>
                      <a:pt x="123412" y="250616"/>
                      <a:pt x="126846" y="244750"/>
                      <a:pt x="132355" y="241530"/>
                    </a:cubicBezTo>
                    <a:cubicBezTo>
                      <a:pt x="137935" y="238311"/>
                      <a:pt x="144732" y="238311"/>
                      <a:pt x="150312" y="241530"/>
                    </a:cubicBezTo>
                    <a:lnTo>
                      <a:pt x="305991" y="331460"/>
                    </a:lnTo>
                    <a:cubicBezTo>
                      <a:pt x="311571" y="334679"/>
                      <a:pt x="314934" y="340618"/>
                      <a:pt x="314934" y="346985"/>
                    </a:cubicBezTo>
                    <a:cubicBezTo>
                      <a:pt x="314934" y="353352"/>
                      <a:pt x="311499" y="359290"/>
                      <a:pt x="305991" y="362510"/>
                    </a:cubicBezTo>
                    <a:close/>
                    <a:moveTo>
                      <a:pt x="510390" y="362438"/>
                    </a:moveTo>
                    <a:lnTo>
                      <a:pt x="354712" y="452297"/>
                    </a:lnTo>
                    <a:cubicBezTo>
                      <a:pt x="351921" y="453871"/>
                      <a:pt x="348845" y="454729"/>
                      <a:pt x="345769" y="454729"/>
                    </a:cubicBezTo>
                    <a:cubicBezTo>
                      <a:pt x="342692" y="454729"/>
                      <a:pt x="339544" y="453942"/>
                      <a:pt x="336826" y="452297"/>
                    </a:cubicBezTo>
                    <a:cubicBezTo>
                      <a:pt x="331245" y="449077"/>
                      <a:pt x="327883" y="443139"/>
                      <a:pt x="327883" y="436772"/>
                    </a:cubicBezTo>
                    <a:lnTo>
                      <a:pt x="327883" y="256983"/>
                    </a:lnTo>
                    <a:cubicBezTo>
                      <a:pt x="327883" y="250545"/>
                      <a:pt x="331317" y="244678"/>
                      <a:pt x="336826" y="241459"/>
                    </a:cubicBezTo>
                    <a:cubicBezTo>
                      <a:pt x="342406" y="238239"/>
                      <a:pt x="349203" y="238239"/>
                      <a:pt x="354783" y="241459"/>
                    </a:cubicBezTo>
                    <a:lnTo>
                      <a:pt x="510461" y="331388"/>
                    </a:lnTo>
                    <a:cubicBezTo>
                      <a:pt x="516042" y="334608"/>
                      <a:pt x="519404" y="340546"/>
                      <a:pt x="519404" y="346913"/>
                    </a:cubicBezTo>
                    <a:cubicBezTo>
                      <a:pt x="519404" y="353281"/>
                      <a:pt x="515970" y="359219"/>
                      <a:pt x="510461" y="362438"/>
                    </a:cubicBezTo>
                    <a:close/>
                    <a:moveTo>
                      <a:pt x="570343" y="436772"/>
                    </a:moveTo>
                    <a:cubicBezTo>
                      <a:pt x="570343" y="446645"/>
                      <a:pt x="562330" y="454729"/>
                      <a:pt x="552386" y="454729"/>
                    </a:cubicBezTo>
                    <a:cubicBezTo>
                      <a:pt x="542441" y="454729"/>
                      <a:pt x="534428" y="446716"/>
                      <a:pt x="534428" y="436772"/>
                    </a:cubicBezTo>
                    <a:lnTo>
                      <a:pt x="534428" y="256983"/>
                    </a:lnTo>
                    <a:cubicBezTo>
                      <a:pt x="534428" y="247110"/>
                      <a:pt x="542441" y="239026"/>
                      <a:pt x="552386" y="239026"/>
                    </a:cubicBezTo>
                    <a:cubicBezTo>
                      <a:pt x="562330" y="239026"/>
                      <a:pt x="570343" y="247039"/>
                      <a:pt x="570343" y="256983"/>
                    </a:cubicBezTo>
                    <a:lnTo>
                      <a:pt x="570343" y="436772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02" name="Forma Livre: Forma 101">
                <a:extLst>
                  <a:ext uri="{FF2B5EF4-FFF2-40B4-BE49-F238E27FC236}">
                    <a16:creationId xmlns:a16="http://schemas.microsoft.com/office/drawing/2014/main" id="{CE473F72-A4CB-95B8-1CF8-89D90025EAC2}"/>
                  </a:ext>
                </a:extLst>
              </p:cNvPr>
              <p:cNvSpPr/>
              <p:nvPr/>
            </p:nvSpPr>
            <p:spPr>
              <a:xfrm>
                <a:off x="6369019" y="3101184"/>
                <a:ext cx="101877" cy="117617"/>
              </a:xfrm>
              <a:custGeom>
                <a:avLst/>
                <a:gdLst>
                  <a:gd name="connsiteX0" fmla="*/ 0 w 101877"/>
                  <a:gd name="connsiteY0" fmla="*/ 117617 h 117617"/>
                  <a:gd name="connsiteX1" fmla="*/ 101878 w 101877"/>
                  <a:gd name="connsiteY1" fmla="*/ 58809 h 117617"/>
                  <a:gd name="connsiteX2" fmla="*/ 0 w 101877"/>
                  <a:gd name="connsiteY2" fmla="*/ 0 h 117617"/>
                  <a:gd name="connsiteX3" fmla="*/ 0 w 101877"/>
                  <a:gd name="connsiteY3" fmla="*/ 117617 h 1176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877" h="117617">
                    <a:moveTo>
                      <a:pt x="0" y="117617"/>
                    </a:moveTo>
                    <a:lnTo>
                      <a:pt x="101878" y="58809"/>
                    </a:lnTo>
                    <a:lnTo>
                      <a:pt x="0" y="0"/>
                    </a:lnTo>
                    <a:lnTo>
                      <a:pt x="0" y="117617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03" name="Forma Livre: Forma 102">
                <a:extLst>
                  <a:ext uri="{FF2B5EF4-FFF2-40B4-BE49-F238E27FC236}">
                    <a16:creationId xmlns:a16="http://schemas.microsoft.com/office/drawing/2014/main" id="{9DF198CA-6E98-4633-2FCB-BF739415FD1C}"/>
                  </a:ext>
                </a:extLst>
              </p:cNvPr>
              <p:cNvSpPr/>
              <p:nvPr/>
            </p:nvSpPr>
            <p:spPr>
              <a:xfrm>
                <a:off x="6333176" y="3052124"/>
                <a:ext cx="191449" cy="215685"/>
              </a:xfrm>
              <a:custGeom>
                <a:avLst/>
                <a:gdLst>
                  <a:gd name="connsiteX0" fmla="*/ 182578 w 191449"/>
                  <a:gd name="connsiteY0" fmla="*/ 92344 h 215685"/>
                  <a:gd name="connsiteX1" fmla="*/ 26900 w 191449"/>
                  <a:gd name="connsiteY1" fmla="*/ 2415 h 215685"/>
                  <a:gd name="connsiteX2" fmla="*/ 8943 w 191449"/>
                  <a:gd name="connsiteY2" fmla="*/ 2415 h 215685"/>
                  <a:gd name="connsiteX3" fmla="*/ 0 w 191449"/>
                  <a:gd name="connsiteY3" fmla="*/ 17939 h 215685"/>
                  <a:gd name="connsiteX4" fmla="*/ 0 w 191449"/>
                  <a:gd name="connsiteY4" fmla="*/ 197728 h 215685"/>
                  <a:gd name="connsiteX5" fmla="*/ 8943 w 191449"/>
                  <a:gd name="connsiteY5" fmla="*/ 213253 h 215685"/>
                  <a:gd name="connsiteX6" fmla="*/ 17886 w 191449"/>
                  <a:gd name="connsiteY6" fmla="*/ 215685 h 215685"/>
                  <a:gd name="connsiteX7" fmla="*/ 26829 w 191449"/>
                  <a:gd name="connsiteY7" fmla="*/ 213253 h 215685"/>
                  <a:gd name="connsiteX8" fmla="*/ 182507 w 191449"/>
                  <a:gd name="connsiteY8" fmla="*/ 123323 h 215685"/>
                  <a:gd name="connsiteX9" fmla="*/ 191450 w 191449"/>
                  <a:gd name="connsiteY9" fmla="*/ 107798 h 215685"/>
                  <a:gd name="connsiteX10" fmla="*/ 182507 w 191449"/>
                  <a:gd name="connsiteY10" fmla="*/ 92273 h 215685"/>
                  <a:gd name="connsiteX11" fmla="*/ 35843 w 191449"/>
                  <a:gd name="connsiteY11" fmla="*/ 166678 h 215685"/>
                  <a:gd name="connsiteX12" fmla="*/ 35843 w 191449"/>
                  <a:gd name="connsiteY12" fmla="*/ 49061 h 215685"/>
                  <a:gd name="connsiteX13" fmla="*/ 137721 w 191449"/>
                  <a:gd name="connsiteY13" fmla="*/ 107869 h 215685"/>
                  <a:gd name="connsiteX14" fmla="*/ 35843 w 191449"/>
                  <a:gd name="connsiteY14" fmla="*/ 166678 h 2156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1449" h="215685">
                    <a:moveTo>
                      <a:pt x="182578" y="92344"/>
                    </a:moveTo>
                    <a:lnTo>
                      <a:pt x="26900" y="2415"/>
                    </a:lnTo>
                    <a:cubicBezTo>
                      <a:pt x="21320" y="-805"/>
                      <a:pt x="14523" y="-805"/>
                      <a:pt x="8943" y="2415"/>
                    </a:cubicBezTo>
                    <a:cubicBezTo>
                      <a:pt x="3363" y="5634"/>
                      <a:pt x="0" y="11572"/>
                      <a:pt x="0" y="17939"/>
                    </a:cubicBezTo>
                    <a:lnTo>
                      <a:pt x="0" y="197728"/>
                    </a:lnTo>
                    <a:cubicBezTo>
                      <a:pt x="0" y="204167"/>
                      <a:pt x="3434" y="210033"/>
                      <a:pt x="8943" y="213253"/>
                    </a:cubicBezTo>
                    <a:cubicBezTo>
                      <a:pt x="11733" y="214827"/>
                      <a:pt x="14809" y="215685"/>
                      <a:pt x="17886" y="215685"/>
                    </a:cubicBezTo>
                    <a:cubicBezTo>
                      <a:pt x="20962" y="215685"/>
                      <a:pt x="24110" y="214898"/>
                      <a:pt x="26829" y="213253"/>
                    </a:cubicBezTo>
                    <a:lnTo>
                      <a:pt x="182507" y="123323"/>
                    </a:lnTo>
                    <a:cubicBezTo>
                      <a:pt x="188087" y="120103"/>
                      <a:pt x="191450" y="114165"/>
                      <a:pt x="191450" y="107798"/>
                    </a:cubicBezTo>
                    <a:cubicBezTo>
                      <a:pt x="191450" y="101430"/>
                      <a:pt x="188016" y="95492"/>
                      <a:pt x="182507" y="92273"/>
                    </a:cubicBezTo>
                    <a:close/>
                    <a:moveTo>
                      <a:pt x="35843" y="166678"/>
                    </a:moveTo>
                    <a:lnTo>
                      <a:pt x="35843" y="49061"/>
                    </a:lnTo>
                    <a:lnTo>
                      <a:pt x="137721" y="107869"/>
                    </a:lnTo>
                    <a:lnTo>
                      <a:pt x="35843" y="166678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04" name="Forma Livre: Forma 103">
                <a:extLst>
                  <a:ext uri="{FF2B5EF4-FFF2-40B4-BE49-F238E27FC236}">
                    <a16:creationId xmlns:a16="http://schemas.microsoft.com/office/drawing/2014/main" id="{B891005A-D9B2-F883-A17F-CAD70C4F0214}"/>
                  </a:ext>
                </a:extLst>
              </p:cNvPr>
              <p:cNvSpPr/>
              <p:nvPr/>
            </p:nvSpPr>
            <p:spPr>
              <a:xfrm>
                <a:off x="6537718" y="3052124"/>
                <a:ext cx="191449" cy="215685"/>
              </a:xfrm>
              <a:custGeom>
                <a:avLst/>
                <a:gdLst>
                  <a:gd name="connsiteX0" fmla="*/ 182578 w 191449"/>
                  <a:gd name="connsiteY0" fmla="*/ 92344 h 215685"/>
                  <a:gd name="connsiteX1" fmla="*/ 26900 w 191449"/>
                  <a:gd name="connsiteY1" fmla="*/ 2415 h 215685"/>
                  <a:gd name="connsiteX2" fmla="*/ 8943 w 191449"/>
                  <a:gd name="connsiteY2" fmla="*/ 2415 h 215685"/>
                  <a:gd name="connsiteX3" fmla="*/ 0 w 191449"/>
                  <a:gd name="connsiteY3" fmla="*/ 17939 h 215685"/>
                  <a:gd name="connsiteX4" fmla="*/ 0 w 191449"/>
                  <a:gd name="connsiteY4" fmla="*/ 197728 h 215685"/>
                  <a:gd name="connsiteX5" fmla="*/ 8943 w 191449"/>
                  <a:gd name="connsiteY5" fmla="*/ 213253 h 215685"/>
                  <a:gd name="connsiteX6" fmla="*/ 17886 w 191449"/>
                  <a:gd name="connsiteY6" fmla="*/ 215685 h 215685"/>
                  <a:gd name="connsiteX7" fmla="*/ 26829 w 191449"/>
                  <a:gd name="connsiteY7" fmla="*/ 213253 h 215685"/>
                  <a:gd name="connsiteX8" fmla="*/ 182507 w 191449"/>
                  <a:gd name="connsiteY8" fmla="*/ 123394 h 215685"/>
                  <a:gd name="connsiteX9" fmla="*/ 191450 w 191449"/>
                  <a:gd name="connsiteY9" fmla="*/ 107869 h 215685"/>
                  <a:gd name="connsiteX10" fmla="*/ 182507 w 191449"/>
                  <a:gd name="connsiteY10" fmla="*/ 92344 h 215685"/>
                  <a:gd name="connsiteX11" fmla="*/ 35843 w 191449"/>
                  <a:gd name="connsiteY11" fmla="*/ 166678 h 215685"/>
                  <a:gd name="connsiteX12" fmla="*/ 35843 w 191449"/>
                  <a:gd name="connsiteY12" fmla="*/ 49061 h 215685"/>
                  <a:gd name="connsiteX13" fmla="*/ 137721 w 191449"/>
                  <a:gd name="connsiteY13" fmla="*/ 107869 h 215685"/>
                  <a:gd name="connsiteX14" fmla="*/ 35843 w 191449"/>
                  <a:gd name="connsiteY14" fmla="*/ 166678 h 2156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1449" h="215685">
                    <a:moveTo>
                      <a:pt x="182578" y="92344"/>
                    </a:moveTo>
                    <a:lnTo>
                      <a:pt x="26900" y="2415"/>
                    </a:lnTo>
                    <a:cubicBezTo>
                      <a:pt x="21320" y="-805"/>
                      <a:pt x="14523" y="-805"/>
                      <a:pt x="8943" y="2415"/>
                    </a:cubicBezTo>
                    <a:cubicBezTo>
                      <a:pt x="3363" y="5634"/>
                      <a:pt x="0" y="11572"/>
                      <a:pt x="0" y="17939"/>
                    </a:cubicBezTo>
                    <a:lnTo>
                      <a:pt x="0" y="197728"/>
                    </a:lnTo>
                    <a:cubicBezTo>
                      <a:pt x="0" y="204167"/>
                      <a:pt x="3434" y="210033"/>
                      <a:pt x="8943" y="213253"/>
                    </a:cubicBezTo>
                    <a:cubicBezTo>
                      <a:pt x="11733" y="214827"/>
                      <a:pt x="14809" y="215685"/>
                      <a:pt x="17886" y="215685"/>
                    </a:cubicBezTo>
                    <a:cubicBezTo>
                      <a:pt x="20962" y="215685"/>
                      <a:pt x="24110" y="214898"/>
                      <a:pt x="26829" y="213253"/>
                    </a:cubicBezTo>
                    <a:lnTo>
                      <a:pt x="182507" y="123394"/>
                    </a:lnTo>
                    <a:cubicBezTo>
                      <a:pt x="188087" y="120175"/>
                      <a:pt x="191450" y="114237"/>
                      <a:pt x="191450" y="107869"/>
                    </a:cubicBezTo>
                    <a:cubicBezTo>
                      <a:pt x="191450" y="101502"/>
                      <a:pt x="188016" y="95564"/>
                      <a:pt x="182507" y="92344"/>
                    </a:cubicBezTo>
                    <a:close/>
                    <a:moveTo>
                      <a:pt x="35843" y="166678"/>
                    </a:moveTo>
                    <a:lnTo>
                      <a:pt x="35843" y="49061"/>
                    </a:lnTo>
                    <a:lnTo>
                      <a:pt x="137721" y="107869"/>
                    </a:lnTo>
                    <a:lnTo>
                      <a:pt x="35843" y="166678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05" name="Forma Livre: Forma 104">
                <a:extLst>
                  <a:ext uri="{FF2B5EF4-FFF2-40B4-BE49-F238E27FC236}">
                    <a16:creationId xmlns:a16="http://schemas.microsoft.com/office/drawing/2014/main" id="{5FE49052-F876-B27F-410D-41922B4AA8D7}"/>
                  </a:ext>
                </a:extLst>
              </p:cNvPr>
              <p:cNvSpPr/>
              <p:nvPr/>
            </p:nvSpPr>
            <p:spPr>
              <a:xfrm>
                <a:off x="6173921" y="2777237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521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06" name="Forma Livre: Forma 105">
                <a:extLst>
                  <a:ext uri="{FF2B5EF4-FFF2-40B4-BE49-F238E27FC236}">
                    <a16:creationId xmlns:a16="http://schemas.microsoft.com/office/drawing/2014/main" id="{520A12E7-0654-8511-7330-0EABEBAED8C3}"/>
                  </a:ext>
                </a:extLst>
              </p:cNvPr>
              <p:cNvSpPr/>
              <p:nvPr/>
            </p:nvSpPr>
            <p:spPr>
              <a:xfrm>
                <a:off x="6744335" y="3052177"/>
                <a:ext cx="35914" cy="215702"/>
              </a:xfrm>
              <a:custGeom>
                <a:avLst/>
                <a:gdLst>
                  <a:gd name="connsiteX0" fmla="*/ 17957 w 35914"/>
                  <a:gd name="connsiteY0" fmla="*/ 0 h 215702"/>
                  <a:gd name="connsiteX1" fmla="*/ 0 w 35914"/>
                  <a:gd name="connsiteY1" fmla="*/ 17957 h 215702"/>
                  <a:gd name="connsiteX2" fmla="*/ 0 w 35914"/>
                  <a:gd name="connsiteY2" fmla="*/ 197746 h 215702"/>
                  <a:gd name="connsiteX3" fmla="*/ 17957 w 35914"/>
                  <a:gd name="connsiteY3" fmla="*/ 215703 h 215702"/>
                  <a:gd name="connsiteX4" fmla="*/ 35915 w 35914"/>
                  <a:gd name="connsiteY4" fmla="*/ 197746 h 215702"/>
                  <a:gd name="connsiteX5" fmla="*/ 35915 w 35914"/>
                  <a:gd name="connsiteY5" fmla="*/ 17957 h 215702"/>
                  <a:gd name="connsiteX6" fmla="*/ 17957 w 35914"/>
                  <a:gd name="connsiteY6" fmla="*/ 0 h 2157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5914" h="215702">
                    <a:moveTo>
                      <a:pt x="17957" y="0"/>
                    </a:moveTo>
                    <a:cubicBezTo>
                      <a:pt x="8084" y="0"/>
                      <a:pt x="0" y="8013"/>
                      <a:pt x="0" y="17957"/>
                    </a:cubicBezTo>
                    <a:lnTo>
                      <a:pt x="0" y="197746"/>
                    </a:lnTo>
                    <a:cubicBezTo>
                      <a:pt x="0" y="207619"/>
                      <a:pt x="8013" y="215703"/>
                      <a:pt x="17957" y="215703"/>
                    </a:cubicBezTo>
                    <a:cubicBezTo>
                      <a:pt x="27902" y="215703"/>
                      <a:pt x="35915" y="207690"/>
                      <a:pt x="35915" y="197746"/>
                    </a:cubicBezTo>
                    <a:lnTo>
                      <a:pt x="35915" y="17957"/>
                    </a:lnTo>
                    <a:cubicBezTo>
                      <a:pt x="35915" y="8084"/>
                      <a:pt x="27902" y="0"/>
                      <a:pt x="17957" y="0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26" name="Gráfico 7">
              <a:extLst>
                <a:ext uri="{FF2B5EF4-FFF2-40B4-BE49-F238E27FC236}">
                  <a16:creationId xmlns:a16="http://schemas.microsoft.com/office/drawing/2014/main" id="{143EF0F1-E2FD-B096-19A9-BD0D7DE3B2F9}"/>
                </a:ext>
              </a:extLst>
            </p:cNvPr>
            <p:cNvGrpSpPr/>
            <p:nvPr/>
          </p:nvGrpSpPr>
          <p:grpSpPr>
            <a:xfrm>
              <a:off x="5163462" y="3051210"/>
              <a:ext cx="765513" cy="765513"/>
              <a:chOff x="5205913" y="2795364"/>
              <a:chExt cx="765513" cy="765513"/>
            </a:xfrm>
          </p:grpSpPr>
          <p:sp>
            <p:nvSpPr>
              <p:cNvPr id="96" name="Forma Livre: Forma 95">
                <a:extLst>
                  <a:ext uri="{FF2B5EF4-FFF2-40B4-BE49-F238E27FC236}">
                    <a16:creationId xmlns:a16="http://schemas.microsoft.com/office/drawing/2014/main" id="{472510B4-4C94-948C-CCBB-9C09C7C31C9A}"/>
                  </a:ext>
                </a:extLst>
              </p:cNvPr>
              <p:cNvSpPr/>
              <p:nvPr/>
            </p:nvSpPr>
            <p:spPr>
              <a:xfrm>
                <a:off x="5205913" y="2795364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97" name="Forma Livre: Forma 96">
                <a:extLst>
                  <a:ext uri="{FF2B5EF4-FFF2-40B4-BE49-F238E27FC236}">
                    <a16:creationId xmlns:a16="http://schemas.microsoft.com/office/drawing/2014/main" id="{C1C7B5FF-DD73-CED4-AB95-BBFF0423D68E}"/>
                  </a:ext>
                </a:extLst>
              </p:cNvPr>
              <p:cNvSpPr/>
              <p:nvPr/>
            </p:nvSpPr>
            <p:spPr>
              <a:xfrm>
                <a:off x="5620577" y="3070322"/>
                <a:ext cx="191521" cy="215756"/>
              </a:xfrm>
              <a:custGeom>
                <a:avLst/>
                <a:gdLst>
                  <a:gd name="connsiteX0" fmla="*/ 182650 w 191521"/>
                  <a:gd name="connsiteY0" fmla="*/ 2415 h 215756"/>
                  <a:gd name="connsiteX1" fmla="*/ 164693 w 191521"/>
                  <a:gd name="connsiteY1" fmla="*/ 2415 h 215756"/>
                  <a:gd name="connsiteX2" fmla="*/ 8943 w 191521"/>
                  <a:gd name="connsiteY2" fmla="*/ 92344 h 215756"/>
                  <a:gd name="connsiteX3" fmla="*/ 0 w 191521"/>
                  <a:gd name="connsiteY3" fmla="*/ 107869 h 215756"/>
                  <a:gd name="connsiteX4" fmla="*/ 8943 w 191521"/>
                  <a:gd name="connsiteY4" fmla="*/ 123394 h 215756"/>
                  <a:gd name="connsiteX5" fmla="*/ 164693 w 191521"/>
                  <a:gd name="connsiteY5" fmla="*/ 213324 h 215756"/>
                  <a:gd name="connsiteX6" fmla="*/ 173636 w 191521"/>
                  <a:gd name="connsiteY6" fmla="*/ 215757 h 215756"/>
                  <a:gd name="connsiteX7" fmla="*/ 182578 w 191521"/>
                  <a:gd name="connsiteY7" fmla="*/ 213324 h 215756"/>
                  <a:gd name="connsiteX8" fmla="*/ 191521 w 191521"/>
                  <a:gd name="connsiteY8" fmla="*/ 197799 h 215756"/>
                  <a:gd name="connsiteX9" fmla="*/ 191521 w 191521"/>
                  <a:gd name="connsiteY9" fmla="*/ 18011 h 215756"/>
                  <a:gd name="connsiteX10" fmla="*/ 182578 w 191521"/>
                  <a:gd name="connsiteY10" fmla="*/ 2486 h 215756"/>
                  <a:gd name="connsiteX11" fmla="*/ 155750 w 191521"/>
                  <a:gd name="connsiteY11" fmla="*/ 166678 h 215756"/>
                  <a:gd name="connsiteX12" fmla="*/ 53872 w 191521"/>
                  <a:gd name="connsiteY12" fmla="*/ 107869 h 215756"/>
                  <a:gd name="connsiteX13" fmla="*/ 155750 w 191521"/>
                  <a:gd name="connsiteY13" fmla="*/ 49061 h 215756"/>
                  <a:gd name="connsiteX14" fmla="*/ 155750 w 191521"/>
                  <a:gd name="connsiteY14" fmla="*/ 166678 h 2157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1521" h="215756">
                    <a:moveTo>
                      <a:pt x="182650" y="2415"/>
                    </a:moveTo>
                    <a:cubicBezTo>
                      <a:pt x="177070" y="-805"/>
                      <a:pt x="170273" y="-805"/>
                      <a:pt x="164693" y="2415"/>
                    </a:cubicBezTo>
                    <a:lnTo>
                      <a:pt x="8943" y="92344"/>
                    </a:lnTo>
                    <a:cubicBezTo>
                      <a:pt x="3434" y="95564"/>
                      <a:pt x="0" y="101502"/>
                      <a:pt x="0" y="107869"/>
                    </a:cubicBezTo>
                    <a:cubicBezTo>
                      <a:pt x="0" y="114237"/>
                      <a:pt x="3434" y="120175"/>
                      <a:pt x="8943" y="123394"/>
                    </a:cubicBezTo>
                    <a:lnTo>
                      <a:pt x="164693" y="213324"/>
                    </a:lnTo>
                    <a:cubicBezTo>
                      <a:pt x="167483" y="214898"/>
                      <a:pt x="170559" y="215757"/>
                      <a:pt x="173636" y="215757"/>
                    </a:cubicBezTo>
                    <a:cubicBezTo>
                      <a:pt x="176712" y="215757"/>
                      <a:pt x="179860" y="214970"/>
                      <a:pt x="182578" y="213324"/>
                    </a:cubicBezTo>
                    <a:cubicBezTo>
                      <a:pt x="188087" y="210105"/>
                      <a:pt x="191521" y="204167"/>
                      <a:pt x="191521" y="197799"/>
                    </a:cubicBezTo>
                    <a:lnTo>
                      <a:pt x="191521" y="18011"/>
                    </a:lnTo>
                    <a:cubicBezTo>
                      <a:pt x="191521" y="11572"/>
                      <a:pt x="188087" y="5706"/>
                      <a:pt x="182578" y="2486"/>
                    </a:cubicBezTo>
                    <a:close/>
                    <a:moveTo>
                      <a:pt x="155750" y="166678"/>
                    </a:moveTo>
                    <a:lnTo>
                      <a:pt x="53872" y="107869"/>
                    </a:lnTo>
                    <a:lnTo>
                      <a:pt x="155750" y="49061"/>
                    </a:lnTo>
                    <a:lnTo>
                      <a:pt x="155750" y="166678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98" name="Forma Livre: Forma 97">
                <a:extLst>
                  <a:ext uri="{FF2B5EF4-FFF2-40B4-BE49-F238E27FC236}">
                    <a16:creationId xmlns:a16="http://schemas.microsoft.com/office/drawing/2014/main" id="{3A1D2E00-004E-AB6F-6B0A-41D5CBA81E7B}"/>
                  </a:ext>
                </a:extLst>
              </p:cNvPr>
              <p:cNvSpPr/>
              <p:nvPr/>
            </p:nvSpPr>
            <p:spPr>
              <a:xfrm>
                <a:off x="5365168" y="3070304"/>
                <a:ext cx="35914" cy="215702"/>
              </a:xfrm>
              <a:custGeom>
                <a:avLst/>
                <a:gdLst>
                  <a:gd name="connsiteX0" fmla="*/ 17957 w 35914"/>
                  <a:gd name="connsiteY0" fmla="*/ 0 h 215702"/>
                  <a:gd name="connsiteX1" fmla="*/ 0 w 35914"/>
                  <a:gd name="connsiteY1" fmla="*/ 17957 h 215702"/>
                  <a:gd name="connsiteX2" fmla="*/ 0 w 35914"/>
                  <a:gd name="connsiteY2" fmla="*/ 197746 h 215702"/>
                  <a:gd name="connsiteX3" fmla="*/ 17957 w 35914"/>
                  <a:gd name="connsiteY3" fmla="*/ 215703 h 215702"/>
                  <a:gd name="connsiteX4" fmla="*/ 35915 w 35914"/>
                  <a:gd name="connsiteY4" fmla="*/ 197746 h 215702"/>
                  <a:gd name="connsiteX5" fmla="*/ 35915 w 35914"/>
                  <a:gd name="connsiteY5" fmla="*/ 17957 h 215702"/>
                  <a:gd name="connsiteX6" fmla="*/ 17957 w 35914"/>
                  <a:gd name="connsiteY6" fmla="*/ 0 h 2157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5914" h="215702">
                    <a:moveTo>
                      <a:pt x="17957" y="0"/>
                    </a:moveTo>
                    <a:cubicBezTo>
                      <a:pt x="8013" y="0"/>
                      <a:pt x="0" y="8013"/>
                      <a:pt x="0" y="17957"/>
                    </a:cubicBezTo>
                    <a:lnTo>
                      <a:pt x="0" y="197746"/>
                    </a:lnTo>
                    <a:cubicBezTo>
                      <a:pt x="0" y="207619"/>
                      <a:pt x="8013" y="215703"/>
                      <a:pt x="17957" y="215703"/>
                    </a:cubicBezTo>
                    <a:cubicBezTo>
                      <a:pt x="27902" y="215703"/>
                      <a:pt x="35915" y="207690"/>
                      <a:pt x="35915" y="197746"/>
                    </a:cubicBezTo>
                    <a:lnTo>
                      <a:pt x="35915" y="17957"/>
                    </a:lnTo>
                    <a:cubicBezTo>
                      <a:pt x="35915" y="8084"/>
                      <a:pt x="27902" y="0"/>
                      <a:pt x="17957" y="0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99" name="Forma Livre: Forma 98">
                <a:extLst>
                  <a:ext uri="{FF2B5EF4-FFF2-40B4-BE49-F238E27FC236}">
                    <a16:creationId xmlns:a16="http://schemas.microsoft.com/office/drawing/2014/main" id="{AD3A7748-A115-A219-26EF-415861886C7B}"/>
                  </a:ext>
                </a:extLst>
              </p:cNvPr>
              <p:cNvSpPr/>
              <p:nvPr/>
            </p:nvSpPr>
            <p:spPr>
              <a:xfrm>
                <a:off x="5414604" y="3070322"/>
                <a:ext cx="191449" cy="215756"/>
              </a:xfrm>
              <a:custGeom>
                <a:avLst/>
                <a:gdLst>
                  <a:gd name="connsiteX0" fmla="*/ 182578 w 191449"/>
                  <a:gd name="connsiteY0" fmla="*/ 2415 h 215756"/>
                  <a:gd name="connsiteX1" fmla="*/ 164621 w 191449"/>
                  <a:gd name="connsiteY1" fmla="*/ 2415 h 215756"/>
                  <a:gd name="connsiteX2" fmla="*/ 8943 w 191449"/>
                  <a:gd name="connsiteY2" fmla="*/ 92344 h 215756"/>
                  <a:gd name="connsiteX3" fmla="*/ 0 w 191449"/>
                  <a:gd name="connsiteY3" fmla="*/ 107869 h 215756"/>
                  <a:gd name="connsiteX4" fmla="*/ 8943 w 191449"/>
                  <a:gd name="connsiteY4" fmla="*/ 123394 h 215756"/>
                  <a:gd name="connsiteX5" fmla="*/ 164621 w 191449"/>
                  <a:gd name="connsiteY5" fmla="*/ 213324 h 215756"/>
                  <a:gd name="connsiteX6" fmla="*/ 173564 w 191449"/>
                  <a:gd name="connsiteY6" fmla="*/ 215757 h 215756"/>
                  <a:gd name="connsiteX7" fmla="*/ 182507 w 191449"/>
                  <a:gd name="connsiteY7" fmla="*/ 213324 h 215756"/>
                  <a:gd name="connsiteX8" fmla="*/ 191450 w 191449"/>
                  <a:gd name="connsiteY8" fmla="*/ 197799 h 215756"/>
                  <a:gd name="connsiteX9" fmla="*/ 191450 w 191449"/>
                  <a:gd name="connsiteY9" fmla="*/ 18011 h 215756"/>
                  <a:gd name="connsiteX10" fmla="*/ 182507 w 191449"/>
                  <a:gd name="connsiteY10" fmla="*/ 2486 h 215756"/>
                  <a:gd name="connsiteX11" fmla="*/ 155678 w 191449"/>
                  <a:gd name="connsiteY11" fmla="*/ 166678 h 215756"/>
                  <a:gd name="connsiteX12" fmla="*/ 53801 w 191449"/>
                  <a:gd name="connsiteY12" fmla="*/ 107869 h 215756"/>
                  <a:gd name="connsiteX13" fmla="*/ 155678 w 191449"/>
                  <a:gd name="connsiteY13" fmla="*/ 49061 h 215756"/>
                  <a:gd name="connsiteX14" fmla="*/ 155678 w 191449"/>
                  <a:gd name="connsiteY14" fmla="*/ 166678 h 2157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1449" h="215756">
                    <a:moveTo>
                      <a:pt x="182578" y="2415"/>
                    </a:moveTo>
                    <a:cubicBezTo>
                      <a:pt x="176998" y="-805"/>
                      <a:pt x="170201" y="-805"/>
                      <a:pt x="164621" y="2415"/>
                    </a:cubicBezTo>
                    <a:lnTo>
                      <a:pt x="8943" y="92344"/>
                    </a:lnTo>
                    <a:cubicBezTo>
                      <a:pt x="3363" y="95564"/>
                      <a:pt x="0" y="101502"/>
                      <a:pt x="0" y="107869"/>
                    </a:cubicBezTo>
                    <a:cubicBezTo>
                      <a:pt x="0" y="114237"/>
                      <a:pt x="3434" y="120175"/>
                      <a:pt x="8943" y="123394"/>
                    </a:cubicBezTo>
                    <a:lnTo>
                      <a:pt x="164621" y="213324"/>
                    </a:lnTo>
                    <a:cubicBezTo>
                      <a:pt x="167411" y="214898"/>
                      <a:pt x="170488" y="215757"/>
                      <a:pt x="173564" y="215757"/>
                    </a:cubicBezTo>
                    <a:cubicBezTo>
                      <a:pt x="176640" y="215757"/>
                      <a:pt x="179788" y="214970"/>
                      <a:pt x="182507" y="213324"/>
                    </a:cubicBezTo>
                    <a:cubicBezTo>
                      <a:pt x="188087" y="210105"/>
                      <a:pt x="191450" y="204167"/>
                      <a:pt x="191450" y="197799"/>
                    </a:cubicBezTo>
                    <a:lnTo>
                      <a:pt x="191450" y="18011"/>
                    </a:lnTo>
                    <a:cubicBezTo>
                      <a:pt x="191450" y="11572"/>
                      <a:pt x="188016" y="5706"/>
                      <a:pt x="182507" y="2486"/>
                    </a:cubicBezTo>
                    <a:close/>
                    <a:moveTo>
                      <a:pt x="155678" y="166678"/>
                    </a:moveTo>
                    <a:lnTo>
                      <a:pt x="53801" y="107869"/>
                    </a:lnTo>
                    <a:lnTo>
                      <a:pt x="155678" y="49061"/>
                    </a:lnTo>
                    <a:lnTo>
                      <a:pt x="155678" y="166678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27" name="Gráfico 11">
              <a:extLst>
                <a:ext uri="{FF2B5EF4-FFF2-40B4-BE49-F238E27FC236}">
                  <a16:creationId xmlns:a16="http://schemas.microsoft.com/office/drawing/2014/main" id="{3449478A-F846-EBA6-BAC1-2B3DFA9377CD}"/>
                </a:ext>
              </a:extLst>
            </p:cNvPr>
            <p:cNvGrpSpPr/>
            <p:nvPr/>
          </p:nvGrpSpPr>
          <p:grpSpPr>
            <a:xfrm>
              <a:off x="4047685" y="3044487"/>
              <a:ext cx="765513" cy="765513"/>
              <a:chOff x="4185471" y="2777238"/>
              <a:chExt cx="765513" cy="765513"/>
            </a:xfrm>
          </p:grpSpPr>
          <p:sp>
            <p:nvSpPr>
              <p:cNvPr id="92" name="Forma Livre: Forma 91">
                <a:extLst>
                  <a:ext uri="{FF2B5EF4-FFF2-40B4-BE49-F238E27FC236}">
                    <a16:creationId xmlns:a16="http://schemas.microsoft.com/office/drawing/2014/main" id="{D7A90D1D-B772-5349-C176-2ED3B243A2DC}"/>
                  </a:ext>
                </a:extLst>
              </p:cNvPr>
              <p:cNvSpPr/>
              <p:nvPr/>
            </p:nvSpPr>
            <p:spPr>
              <a:xfrm>
                <a:off x="4221385" y="2813152"/>
                <a:ext cx="693826" cy="693755"/>
              </a:xfrm>
              <a:custGeom>
                <a:avLst/>
                <a:gdLst>
                  <a:gd name="connsiteX0" fmla="*/ 346842 w 693826"/>
                  <a:gd name="connsiteY0" fmla="*/ 0 h 693755"/>
                  <a:gd name="connsiteX1" fmla="*/ 0 w 693826"/>
                  <a:gd name="connsiteY1" fmla="*/ 346842 h 693755"/>
                  <a:gd name="connsiteX2" fmla="*/ 346913 w 693826"/>
                  <a:gd name="connsiteY2" fmla="*/ 693755 h 693755"/>
                  <a:gd name="connsiteX3" fmla="*/ 693827 w 693826"/>
                  <a:gd name="connsiteY3" fmla="*/ 346842 h 693755"/>
                  <a:gd name="connsiteX4" fmla="*/ 346842 w 693826"/>
                  <a:gd name="connsiteY4" fmla="*/ 0 h 693755"/>
                  <a:gd name="connsiteX5" fmla="*/ 537218 w 693826"/>
                  <a:gd name="connsiteY5" fmla="*/ 362438 h 693755"/>
                  <a:gd name="connsiteX6" fmla="*/ 237381 w 693826"/>
                  <a:gd name="connsiteY6" fmla="*/ 535573 h 693755"/>
                  <a:gd name="connsiteX7" fmla="*/ 228438 w 693826"/>
                  <a:gd name="connsiteY7" fmla="*/ 538005 h 693755"/>
                  <a:gd name="connsiteX8" fmla="*/ 219495 w 693826"/>
                  <a:gd name="connsiteY8" fmla="*/ 535573 h 693755"/>
                  <a:gd name="connsiteX9" fmla="*/ 210552 w 693826"/>
                  <a:gd name="connsiteY9" fmla="*/ 520048 h 693755"/>
                  <a:gd name="connsiteX10" fmla="*/ 210552 w 693826"/>
                  <a:gd name="connsiteY10" fmla="*/ 173707 h 693755"/>
                  <a:gd name="connsiteX11" fmla="*/ 219495 w 693826"/>
                  <a:gd name="connsiteY11" fmla="*/ 158182 h 693755"/>
                  <a:gd name="connsiteX12" fmla="*/ 237452 w 693826"/>
                  <a:gd name="connsiteY12" fmla="*/ 158182 h 693755"/>
                  <a:gd name="connsiteX13" fmla="*/ 537290 w 693826"/>
                  <a:gd name="connsiteY13" fmla="*/ 331317 h 693755"/>
                  <a:gd name="connsiteX14" fmla="*/ 546233 w 693826"/>
                  <a:gd name="connsiteY14" fmla="*/ 346842 h 693755"/>
                  <a:gd name="connsiteX15" fmla="*/ 537290 w 693826"/>
                  <a:gd name="connsiteY15" fmla="*/ 362367 h 693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693826" h="693755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755"/>
                      <a:pt x="346913" y="693755"/>
                    </a:cubicBezTo>
                    <a:cubicBezTo>
                      <a:pt x="538220" y="693755"/>
                      <a:pt x="693827" y="538149"/>
                      <a:pt x="693827" y="346842"/>
                    </a:cubicBezTo>
                    <a:cubicBezTo>
                      <a:pt x="693827" y="155535"/>
                      <a:pt x="538149" y="0"/>
                      <a:pt x="346842" y="0"/>
                    </a:cubicBezTo>
                    <a:close/>
                    <a:moveTo>
                      <a:pt x="537218" y="362438"/>
                    </a:moveTo>
                    <a:lnTo>
                      <a:pt x="237381" y="535573"/>
                    </a:lnTo>
                    <a:cubicBezTo>
                      <a:pt x="234590" y="537147"/>
                      <a:pt x="231514" y="538005"/>
                      <a:pt x="228438" y="538005"/>
                    </a:cubicBezTo>
                    <a:cubicBezTo>
                      <a:pt x="225361" y="538005"/>
                      <a:pt x="222213" y="537218"/>
                      <a:pt x="219495" y="535573"/>
                    </a:cubicBezTo>
                    <a:cubicBezTo>
                      <a:pt x="213914" y="532354"/>
                      <a:pt x="210552" y="526415"/>
                      <a:pt x="210552" y="520048"/>
                    </a:cubicBezTo>
                    <a:lnTo>
                      <a:pt x="210552" y="173707"/>
                    </a:lnTo>
                    <a:cubicBezTo>
                      <a:pt x="210552" y="167268"/>
                      <a:pt x="213986" y="161402"/>
                      <a:pt x="219495" y="158182"/>
                    </a:cubicBezTo>
                    <a:cubicBezTo>
                      <a:pt x="225075" y="154963"/>
                      <a:pt x="231872" y="154963"/>
                      <a:pt x="237452" y="158182"/>
                    </a:cubicBezTo>
                    <a:lnTo>
                      <a:pt x="537290" y="331317"/>
                    </a:lnTo>
                    <a:cubicBezTo>
                      <a:pt x="542799" y="334536"/>
                      <a:pt x="546233" y="340474"/>
                      <a:pt x="546233" y="346842"/>
                    </a:cubicBezTo>
                    <a:cubicBezTo>
                      <a:pt x="546233" y="353209"/>
                      <a:pt x="542799" y="359147"/>
                      <a:pt x="537290" y="362367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93" name="Forma Livre: Forma 92">
                <a:extLst>
                  <a:ext uri="{FF2B5EF4-FFF2-40B4-BE49-F238E27FC236}">
                    <a16:creationId xmlns:a16="http://schemas.microsoft.com/office/drawing/2014/main" id="{019DFD58-BAE6-C70C-E7AF-278C28FE8FFA}"/>
                  </a:ext>
                </a:extLst>
              </p:cNvPr>
              <p:cNvSpPr/>
              <p:nvPr/>
            </p:nvSpPr>
            <p:spPr>
              <a:xfrm>
                <a:off x="4467709" y="3017981"/>
                <a:ext cx="246037" cy="284098"/>
              </a:xfrm>
              <a:custGeom>
                <a:avLst/>
                <a:gdLst>
                  <a:gd name="connsiteX0" fmla="*/ 0 w 246037"/>
                  <a:gd name="connsiteY0" fmla="*/ 284098 h 284098"/>
                  <a:gd name="connsiteX1" fmla="*/ 246037 w 246037"/>
                  <a:gd name="connsiteY1" fmla="*/ 142013 h 284098"/>
                  <a:gd name="connsiteX2" fmla="*/ 0 w 246037"/>
                  <a:gd name="connsiteY2" fmla="*/ 0 h 284098"/>
                  <a:gd name="connsiteX3" fmla="*/ 0 w 246037"/>
                  <a:gd name="connsiteY3" fmla="*/ 284098 h 284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6037" h="284098">
                    <a:moveTo>
                      <a:pt x="0" y="284098"/>
                    </a:moveTo>
                    <a:lnTo>
                      <a:pt x="246037" y="142013"/>
                    </a:lnTo>
                    <a:lnTo>
                      <a:pt x="0" y="0"/>
                    </a:lnTo>
                    <a:lnTo>
                      <a:pt x="0" y="284098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94" name="Forma Livre: Forma 93">
                <a:extLst>
                  <a:ext uri="{FF2B5EF4-FFF2-40B4-BE49-F238E27FC236}">
                    <a16:creationId xmlns:a16="http://schemas.microsoft.com/office/drawing/2014/main" id="{9BDC7F94-C6D5-D84B-5433-E1B42C71BB2A}"/>
                  </a:ext>
                </a:extLst>
              </p:cNvPr>
              <p:cNvSpPr/>
              <p:nvPr/>
            </p:nvSpPr>
            <p:spPr>
              <a:xfrm>
                <a:off x="4431866" y="2968920"/>
                <a:ext cx="335609" cy="382166"/>
              </a:xfrm>
              <a:custGeom>
                <a:avLst/>
                <a:gdLst>
                  <a:gd name="connsiteX0" fmla="*/ 326738 w 335609"/>
                  <a:gd name="connsiteY0" fmla="*/ 175549 h 382166"/>
                  <a:gd name="connsiteX1" fmla="*/ 26900 w 335609"/>
                  <a:gd name="connsiteY1" fmla="*/ 2415 h 382166"/>
                  <a:gd name="connsiteX2" fmla="*/ 8943 w 335609"/>
                  <a:gd name="connsiteY2" fmla="*/ 2415 h 382166"/>
                  <a:gd name="connsiteX3" fmla="*/ 0 w 335609"/>
                  <a:gd name="connsiteY3" fmla="*/ 17939 h 382166"/>
                  <a:gd name="connsiteX4" fmla="*/ 0 w 335609"/>
                  <a:gd name="connsiteY4" fmla="*/ 364209 h 382166"/>
                  <a:gd name="connsiteX5" fmla="*/ 8943 w 335609"/>
                  <a:gd name="connsiteY5" fmla="*/ 379734 h 382166"/>
                  <a:gd name="connsiteX6" fmla="*/ 17886 w 335609"/>
                  <a:gd name="connsiteY6" fmla="*/ 382166 h 382166"/>
                  <a:gd name="connsiteX7" fmla="*/ 26829 w 335609"/>
                  <a:gd name="connsiteY7" fmla="*/ 379734 h 382166"/>
                  <a:gd name="connsiteX8" fmla="*/ 326667 w 335609"/>
                  <a:gd name="connsiteY8" fmla="*/ 206599 h 382166"/>
                  <a:gd name="connsiteX9" fmla="*/ 335609 w 335609"/>
                  <a:gd name="connsiteY9" fmla="*/ 191074 h 382166"/>
                  <a:gd name="connsiteX10" fmla="*/ 326667 w 335609"/>
                  <a:gd name="connsiteY10" fmla="*/ 175549 h 382166"/>
                  <a:gd name="connsiteX11" fmla="*/ 35843 w 335609"/>
                  <a:gd name="connsiteY11" fmla="*/ 333159 h 382166"/>
                  <a:gd name="connsiteX12" fmla="*/ 35843 w 335609"/>
                  <a:gd name="connsiteY12" fmla="*/ 49061 h 382166"/>
                  <a:gd name="connsiteX13" fmla="*/ 281880 w 335609"/>
                  <a:gd name="connsiteY13" fmla="*/ 191074 h 382166"/>
                  <a:gd name="connsiteX14" fmla="*/ 35843 w 335609"/>
                  <a:gd name="connsiteY14" fmla="*/ 333088 h 3821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35609" h="382166">
                    <a:moveTo>
                      <a:pt x="326738" y="175549"/>
                    </a:moveTo>
                    <a:lnTo>
                      <a:pt x="26900" y="2415"/>
                    </a:lnTo>
                    <a:cubicBezTo>
                      <a:pt x="21320" y="-805"/>
                      <a:pt x="14523" y="-805"/>
                      <a:pt x="8943" y="2415"/>
                    </a:cubicBezTo>
                    <a:cubicBezTo>
                      <a:pt x="3363" y="5634"/>
                      <a:pt x="0" y="11572"/>
                      <a:pt x="0" y="17939"/>
                    </a:cubicBezTo>
                    <a:lnTo>
                      <a:pt x="0" y="364209"/>
                    </a:lnTo>
                    <a:cubicBezTo>
                      <a:pt x="0" y="370648"/>
                      <a:pt x="3434" y="376514"/>
                      <a:pt x="8943" y="379734"/>
                    </a:cubicBezTo>
                    <a:cubicBezTo>
                      <a:pt x="11733" y="381308"/>
                      <a:pt x="14809" y="382166"/>
                      <a:pt x="17886" y="382166"/>
                    </a:cubicBezTo>
                    <a:cubicBezTo>
                      <a:pt x="20962" y="382166"/>
                      <a:pt x="24110" y="381379"/>
                      <a:pt x="26829" y="379734"/>
                    </a:cubicBezTo>
                    <a:lnTo>
                      <a:pt x="326667" y="206599"/>
                    </a:lnTo>
                    <a:cubicBezTo>
                      <a:pt x="332175" y="203380"/>
                      <a:pt x="335609" y="197442"/>
                      <a:pt x="335609" y="191074"/>
                    </a:cubicBezTo>
                    <a:cubicBezTo>
                      <a:pt x="335609" y="184707"/>
                      <a:pt x="332175" y="178769"/>
                      <a:pt x="326667" y="175549"/>
                    </a:cubicBezTo>
                    <a:close/>
                    <a:moveTo>
                      <a:pt x="35843" y="333159"/>
                    </a:moveTo>
                    <a:lnTo>
                      <a:pt x="35843" y="49061"/>
                    </a:lnTo>
                    <a:lnTo>
                      <a:pt x="281880" y="191074"/>
                    </a:lnTo>
                    <a:lnTo>
                      <a:pt x="35843" y="333088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95" name="Forma Livre: Forma 94">
                <a:extLst>
                  <a:ext uri="{FF2B5EF4-FFF2-40B4-BE49-F238E27FC236}">
                    <a16:creationId xmlns:a16="http://schemas.microsoft.com/office/drawing/2014/main" id="{0BF8905A-A102-F606-62F2-8B53D4333E8B}"/>
                  </a:ext>
                </a:extLst>
              </p:cNvPr>
              <p:cNvSpPr/>
              <p:nvPr/>
            </p:nvSpPr>
            <p:spPr>
              <a:xfrm>
                <a:off x="4185471" y="2777238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521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28" name="Gráfico 9">
              <a:extLst>
                <a:ext uri="{FF2B5EF4-FFF2-40B4-BE49-F238E27FC236}">
                  <a16:creationId xmlns:a16="http://schemas.microsoft.com/office/drawing/2014/main" id="{AD032308-676A-49EB-A47A-B0C591B22A0A}"/>
                </a:ext>
              </a:extLst>
            </p:cNvPr>
            <p:cNvGrpSpPr/>
            <p:nvPr/>
          </p:nvGrpSpPr>
          <p:grpSpPr>
            <a:xfrm>
              <a:off x="2976818" y="3046418"/>
              <a:ext cx="765513" cy="765513"/>
              <a:chOff x="3266019" y="2826908"/>
              <a:chExt cx="765513" cy="765513"/>
            </a:xfrm>
          </p:grpSpPr>
          <p:sp>
            <p:nvSpPr>
              <p:cNvPr id="86" name="Forma Livre: Forma 85">
                <a:extLst>
                  <a:ext uri="{FF2B5EF4-FFF2-40B4-BE49-F238E27FC236}">
                    <a16:creationId xmlns:a16="http://schemas.microsoft.com/office/drawing/2014/main" id="{8BA18C4B-ADF5-0F79-EC81-588F4A414F4F}"/>
                  </a:ext>
                </a:extLst>
              </p:cNvPr>
              <p:cNvSpPr/>
              <p:nvPr/>
            </p:nvSpPr>
            <p:spPr>
              <a:xfrm>
                <a:off x="3607137" y="3046188"/>
                <a:ext cx="148380" cy="170272"/>
              </a:xfrm>
              <a:custGeom>
                <a:avLst/>
                <a:gdLst>
                  <a:gd name="connsiteX0" fmla="*/ 0 w 148380"/>
                  <a:gd name="connsiteY0" fmla="*/ 170273 h 170272"/>
                  <a:gd name="connsiteX1" fmla="*/ 148381 w 148380"/>
                  <a:gd name="connsiteY1" fmla="*/ 21964 h 170272"/>
                  <a:gd name="connsiteX2" fmla="*/ 148381 w 148380"/>
                  <a:gd name="connsiteY2" fmla="*/ 0 h 170272"/>
                  <a:gd name="connsiteX3" fmla="*/ 0 w 148380"/>
                  <a:gd name="connsiteY3" fmla="*/ 93793 h 170272"/>
                  <a:gd name="connsiteX4" fmla="*/ 0 w 148380"/>
                  <a:gd name="connsiteY4" fmla="*/ 170273 h 170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8380" h="170272">
                    <a:moveTo>
                      <a:pt x="0" y="170273"/>
                    </a:moveTo>
                    <a:lnTo>
                      <a:pt x="148381" y="21964"/>
                    </a:lnTo>
                    <a:lnTo>
                      <a:pt x="148381" y="0"/>
                    </a:lnTo>
                    <a:lnTo>
                      <a:pt x="0" y="93793"/>
                    </a:lnTo>
                    <a:lnTo>
                      <a:pt x="0" y="170273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87" name="Forma Livre: Forma 86">
                <a:extLst>
                  <a:ext uri="{FF2B5EF4-FFF2-40B4-BE49-F238E27FC236}">
                    <a16:creationId xmlns:a16="http://schemas.microsoft.com/office/drawing/2014/main" id="{2FD569AA-3AE9-E2D0-3089-2BD2A004756F}"/>
                  </a:ext>
                </a:extLst>
              </p:cNvPr>
              <p:cNvSpPr/>
              <p:nvPr/>
            </p:nvSpPr>
            <p:spPr>
              <a:xfrm>
                <a:off x="3470632" y="3148065"/>
                <a:ext cx="100661" cy="132784"/>
              </a:xfrm>
              <a:custGeom>
                <a:avLst/>
                <a:gdLst>
                  <a:gd name="connsiteX0" fmla="*/ 0 w 100661"/>
                  <a:gd name="connsiteY0" fmla="*/ 7154 h 132784"/>
                  <a:gd name="connsiteX1" fmla="*/ 0 w 100661"/>
                  <a:gd name="connsiteY1" fmla="*/ 125630 h 132784"/>
                  <a:gd name="connsiteX2" fmla="*/ 7154 w 100661"/>
                  <a:gd name="connsiteY2" fmla="*/ 132784 h 132784"/>
                  <a:gd name="connsiteX3" fmla="*/ 72187 w 100661"/>
                  <a:gd name="connsiteY3" fmla="*/ 132784 h 132784"/>
                  <a:gd name="connsiteX4" fmla="*/ 100661 w 100661"/>
                  <a:gd name="connsiteY4" fmla="*/ 104310 h 132784"/>
                  <a:gd name="connsiteX5" fmla="*/ 100661 w 100661"/>
                  <a:gd name="connsiteY5" fmla="*/ 0 h 132784"/>
                  <a:gd name="connsiteX6" fmla="*/ 7154 w 100661"/>
                  <a:gd name="connsiteY6" fmla="*/ 0 h 132784"/>
                  <a:gd name="connsiteX7" fmla="*/ 0 w 100661"/>
                  <a:gd name="connsiteY7" fmla="*/ 7154 h 1327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00661" h="132784">
                    <a:moveTo>
                      <a:pt x="0" y="7154"/>
                    </a:moveTo>
                    <a:lnTo>
                      <a:pt x="0" y="125630"/>
                    </a:lnTo>
                    <a:cubicBezTo>
                      <a:pt x="0" y="129565"/>
                      <a:pt x="3219" y="132784"/>
                      <a:pt x="7154" y="132784"/>
                    </a:cubicBezTo>
                    <a:lnTo>
                      <a:pt x="72187" y="132784"/>
                    </a:lnTo>
                    <a:lnTo>
                      <a:pt x="100661" y="104310"/>
                    </a:lnTo>
                    <a:lnTo>
                      <a:pt x="100661" y="0"/>
                    </a:lnTo>
                    <a:lnTo>
                      <a:pt x="7154" y="0"/>
                    </a:lnTo>
                    <a:cubicBezTo>
                      <a:pt x="3219" y="0"/>
                      <a:pt x="0" y="3219"/>
                      <a:pt x="0" y="7154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88" name="Forma Livre: Forma 87">
                <a:extLst>
                  <a:ext uri="{FF2B5EF4-FFF2-40B4-BE49-F238E27FC236}">
                    <a16:creationId xmlns:a16="http://schemas.microsoft.com/office/drawing/2014/main" id="{AB13E7EE-998E-546E-B810-D9320A4B6189}"/>
                  </a:ext>
                </a:extLst>
              </p:cNvPr>
              <p:cNvSpPr/>
              <p:nvPr/>
            </p:nvSpPr>
            <p:spPr>
              <a:xfrm>
                <a:off x="3301933" y="2862822"/>
                <a:ext cx="693826" cy="693755"/>
              </a:xfrm>
              <a:custGeom>
                <a:avLst/>
                <a:gdLst>
                  <a:gd name="connsiteX0" fmla="*/ 346842 w 693826"/>
                  <a:gd name="connsiteY0" fmla="*/ 0 h 693755"/>
                  <a:gd name="connsiteX1" fmla="*/ 0 w 693826"/>
                  <a:gd name="connsiteY1" fmla="*/ 346842 h 693755"/>
                  <a:gd name="connsiteX2" fmla="*/ 346913 w 693826"/>
                  <a:gd name="connsiteY2" fmla="*/ 693755 h 693755"/>
                  <a:gd name="connsiteX3" fmla="*/ 693827 w 693826"/>
                  <a:gd name="connsiteY3" fmla="*/ 346842 h 693755"/>
                  <a:gd name="connsiteX4" fmla="*/ 346842 w 693826"/>
                  <a:gd name="connsiteY4" fmla="*/ 0 h 693755"/>
                  <a:gd name="connsiteX5" fmla="*/ 489428 w 693826"/>
                  <a:gd name="connsiteY5" fmla="*/ 552457 h 693755"/>
                  <a:gd name="connsiteX6" fmla="*/ 480127 w 693826"/>
                  <a:gd name="connsiteY6" fmla="*/ 568197 h 693755"/>
                  <a:gd name="connsiteX7" fmla="*/ 471470 w 693826"/>
                  <a:gd name="connsiteY7" fmla="*/ 570415 h 693755"/>
                  <a:gd name="connsiteX8" fmla="*/ 461883 w 693826"/>
                  <a:gd name="connsiteY8" fmla="*/ 567624 h 693755"/>
                  <a:gd name="connsiteX9" fmla="*/ 317509 w 693826"/>
                  <a:gd name="connsiteY9" fmla="*/ 476407 h 693755"/>
                  <a:gd name="connsiteX10" fmla="*/ 311929 w 693826"/>
                  <a:gd name="connsiteY10" fmla="*/ 451653 h 693755"/>
                  <a:gd name="connsiteX11" fmla="*/ 336683 w 693826"/>
                  <a:gd name="connsiteY11" fmla="*/ 446072 h 693755"/>
                  <a:gd name="connsiteX12" fmla="*/ 453513 w 693826"/>
                  <a:gd name="connsiteY12" fmla="*/ 519905 h 693755"/>
                  <a:gd name="connsiteX13" fmla="*/ 453513 w 693826"/>
                  <a:gd name="connsiteY13" fmla="*/ 316865 h 693755"/>
                  <a:gd name="connsiteX14" fmla="*/ 471470 w 693826"/>
                  <a:gd name="connsiteY14" fmla="*/ 298908 h 693755"/>
                  <a:gd name="connsiteX15" fmla="*/ 489428 w 693826"/>
                  <a:gd name="connsiteY15" fmla="*/ 316865 h 693755"/>
                  <a:gd name="connsiteX16" fmla="*/ 489428 w 693826"/>
                  <a:gd name="connsiteY16" fmla="*/ 552457 h 693755"/>
                  <a:gd name="connsiteX17" fmla="*/ 555677 w 693826"/>
                  <a:gd name="connsiteY17" fmla="*/ 153961 h 693755"/>
                  <a:gd name="connsiteX18" fmla="*/ 165408 w 693826"/>
                  <a:gd name="connsiteY18" fmla="*/ 544230 h 693755"/>
                  <a:gd name="connsiteX19" fmla="*/ 152745 w 693826"/>
                  <a:gd name="connsiteY19" fmla="*/ 549452 h 693755"/>
                  <a:gd name="connsiteX20" fmla="*/ 140082 w 693826"/>
                  <a:gd name="connsiteY20" fmla="*/ 544230 h 693755"/>
                  <a:gd name="connsiteX21" fmla="*/ 140082 w 693826"/>
                  <a:gd name="connsiteY21" fmla="*/ 518832 h 693755"/>
                  <a:gd name="connsiteX22" fmla="*/ 204971 w 693826"/>
                  <a:gd name="connsiteY22" fmla="*/ 453942 h 693755"/>
                  <a:gd name="connsiteX23" fmla="*/ 175853 w 693826"/>
                  <a:gd name="connsiteY23" fmla="*/ 453942 h 693755"/>
                  <a:gd name="connsiteX24" fmla="*/ 132784 w 693826"/>
                  <a:gd name="connsiteY24" fmla="*/ 410873 h 693755"/>
                  <a:gd name="connsiteX25" fmla="*/ 132784 w 693826"/>
                  <a:gd name="connsiteY25" fmla="*/ 292397 h 693755"/>
                  <a:gd name="connsiteX26" fmla="*/ 175853 w 693826"/>
                  <a:gd name="connsiteY26" fmla="*/ 249328 h 693755"/>
                  <a:gd name="connsiteX27" fmla="*/ 282095 w 693826"/>
                  <a:gd name="connsiteY27" fmla="*/ 249328 h 693755"/>
                  <a:gd name="connsiteX28" fmla="*/ 461955 w 693826"/>
                  <a:gd name="connsiteY28" fmla="*/ 135646 h 693755"/>
                  <a:gd name="connsiteX29" fmla="*/ 480198 w 693826"/>
                  <a:gd name="connsiteY29" fmla="*/ 135074 h 693755"/>
                  <a:gd name="connsiteX30" fmla="*/ 489499 w 693826"/>
                  <a:gd name="connsiteY30" fmla="*/ 150813 h 693755"/>
                  <a:gd name="connsiteX31" fmla="*/ 489499 w 693826"/>
                  <a:gd name="connsiteY31" fmla="*/ 169414 h 693755"/>
                  <a:gd name="connsiteX32" fmla="*/ 530350 w 693826"/>
                  <a:gd name="connsiteY32" fmla="*/ 128563 h 693755"/>
                  <a:gd name="connsiteX33" fmla="*/ 555748 w 693826"/>
                  <a:gd name="connsiteY33" fmla="*/ 128563 h 693755"/>
                  <a:gd name="connsiteX34" fmla="*/ 555748 w 693826"/>
                  <a:gd name="connsiteY34" fmla="*/ 153961 h 693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693826" h="693755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755"/>
                      <a:pt x="346913" y="693755"/>
                    </a:cubicBezTo>
                    <a:cubicBezTo>
                      <a:pt x="538220" y="693755"/>
                      <a:pt x="693827" y="538149"/>
                      <a:pt x="693827" y="346842"/>
                    </a:cubicBezTo>
                    <a:cubicBezTo>
                      <a:pt x="693827" y="155535"/>
                      <a:pt x="538149" y="0"/>
                      <a:pt x="346842" y="0"/>
                    </a:cubicBezTo>
                    <a:close/>
                    <a:moveTo>
                      <a:pt x="489428" y="552457"/>
                    </a:moveTo>
                    <a:cubicBezTo>
                      <a:pt x="489428" y="558968"/>
                      <a:pt x="485850" y="565049"/>
                      <a:pt x="480127" y="568197"/>
                    </a:cubicBezTo>
                    <a:cubicBezTo>
                      <a:pt x="477408" y="569699"/>
                      <a:pt x="474475" y="570415"/>
                      <a:pt x="471470" y="570415"/>
                    </a:cubicBezTo>
                    <a:cubicBezTo>
                      <a:pt x="468108" y="570415"/>
                      <a:pt x="464817" y="569484"/>
                      <a:pt x="461883" y="567624"/>
                    </a:cubicBezTo>
                    <a:lnTo>
                      <a:pt x="317509" y="476407"/>
                    </a:lnTo>
                    <a:cubicBezTo>
                      <a:pt x="309138" y="471112"/>
                      <a:pt x="306634" y="460023"/>
                      <a:pt x="311929" y="451653"/>
                    </a:cubicBezTo>
                    <a:cubicBezTo>
                      <a:pt x="317223" y="443282"/>
                      <a:pt x="328312" y="440778"/>
                      <a:pt x="336683" y="446072"/>
                    </a:cubicBezTo>
                    <a:lnTo>
                      <a:pt x="453513" y="519905"/>
                    </a:lnTo>
                    <a:lnTo>
                      <a:pt x="453513" y="316865"/>
                    </a:lnTo>
                    <a:cubicBezTo>
                      <a:pt x="453513" y="306921"/>
                      <a:pt x="461526" y="298908"/>
                      <a:pt x="471470" y="298908"/>
                    </a:cubicBezTo>
                    <a:cubicBezTo>
                      <a:pt x="481415" y="298908"/>
                      <a:pt x="489428" y="306921"/>
                      <a:pt x="489428" y="316865"/>
                    </a:cubicBezTo>
                    <a:lnTo>
                      <a:pt x="489428" y="552457"/>
                    </a:lnTo>
                    <a:close/>
                    <a:moveTo>
                      <a:pt x="555677" y="153961"/>
                    </a:moveTo>
                    <a:lnTo>
                      <a:pt x="165408" y="544230"/>
                    </a:lnTo>
                    <a:cubicBezTo>
                      <a:pt x="161902" y="547735"/>
                      <a:pt x="157324" y="549452"/>
                      <a:pt x="152745" y="549452"/>
                    </a:cubicBezTo>
                    <a:cubicBezTo>
                      <a:pt x="148166" y="549452"/>
                      <a:pt x="143587" y="547664"/>
                      <a:pt x="140082" y="544230"/>
                    </a:cubicBezTo>
                    <a:cubicBezTo>
                      <a:pt x="133070" y="537218"/>
                      <a:pt x="133070" y="525843"/>
                      <a:pt x="140082" y="518832"/>
                    </a:cubicBezTo>
                    <a:lnTo>
                      <a:pt x="204971" y="453942"/>
                    </a:lnTo>
                    <a:lnTo>
                      <a:pt x="175853" y="453942"/>
                    </a:lnTo>
                    <a:cubicBezTo>
                      <a:pt x="152101" y="453942"/>
                      <a:pt x="132784" y="434625"/>
                      <a:pt x="132784" y="410873"/>
                    </a:cubicBezTo>
                    <a:lnTo>
                      <a:pt x="132784" y="292397"/>
                    </a:lnTo>
                    <a:cubicBezTo>
                      <a:pt x="132784" y="268645"/>
                      <a:pt x="152101" y="249328"/>
                      <a:pt x="175853" y="249328"/>
                    </a:cubicBezTo>
                    <a:lnTo>
                      <a:pt x="282095" y="249328"/>
                    </a:lnTo>
                    <a:lnTo>
                      <a:pt x="461955" y="135646"/>
                    </a:lnTo>
                    <a:cubicBezTo>
                      <a:pt x="467464" y="132140"/>
                      <a:pt x="474475" y="131926"/>
                      <a:pt x="480198" y="135074"/>
                    </a:cubicBezTo>
                    <a:cubicBezTo>
                      <a:pt x="485922" y="138222"/>
                      <a:pt x="489499" y="144231"/>
                      <a:pt x="489499" y="150813"/>
                    </a:cubicBezTo>
                    <a:lnTo>
                      <a:pt x="489499" y="169414"/>
                    </a:lnTo>
                    <a:lnTo>
                      <a:pt x="530350" y="128563"/>
                    </a:lnTo>
                    <a:cubicBezTo>
                      <a:pt x="537362" y="121552"/>
                      <a:pt x="548737" y="121552"/>
                      <a:pt x="555748" y="128563"/>
                    </a:cubicBezTo>
                    <a:cubicBezTo>
                      <a:pt x="562759" y="135575"/>
                      <a:pt x="562759" y="146950"/>
                      <a:pt x="555748" y="153961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89" name="Forma Livre: Forma 88">
                <a:extLst>
                  <a:ext uri="{FF2B5EF4-FFF2-40B4-BE49-F238E27FC236}">
                    <a16:creationId xmlns:a16="http://schemas.microsoft.com/office/drawing/2014/main" id="{D0B9D93B-87AD-06F9-74A5-3037DD7CC211}"/>
                  </a:ext>
                </a:extLst>
              </p:cNvPr>
              <p:cNvSpPr/>
              <p:nvPr/>
            </p:nvSpPr>
            <p:spPr>
              <a:xfrm>
                <a:off x="3611157" y="3161730"/>
                <a:ext cx="180275" cy="271506"/>
              </a:xfrm>
              <a:custGeom>
                <a:avLst/>
                <a:gdLst>
                  <a:gd name="connsiteX0" fmla="*/ 162318 w 180275"/>
                  <a:gd name="connsiteY0" fmla="*/ 0 h 271506"/>
                  <a:gd name="connsiteX1" fmla="*/ 144361 w 180275"/>
                  <a:gd name="connsiteY1" fmla="*/ 17957 h 271506"/>
                  <a:gd name="connsiteX2" fmla="*/ 144361 w 180275"/>
                  <a:gd name="connsiteY2" fmla="*/ 220997 h 271506"/>
                  <a:gd name="connsiteX3" fmla="*/ 27530 w 180275"/>
                  <a:gd name="connsiteY3" fmla="*/ 147165 h 271506"/>
                  <a:gd name="connsiteX4" fmla="*/ 2776 w 180275"/>
                  <a:gd name="connsiteY4" fmla="*/ 152745 h 271506"/>
                  <a:gd name="connsiteX5" fmla="*/ 8357 w 180275"/>
                  <a:gd name="connsiteY5" fmla="*/ 177499 h 271506"/>
                  <a:gd name="connsiteX6" fmla="*/ 152731 w 180275"/>
                  <a:gd name="connsiteY6" fmla="*/ 268717 h 271506"/>
                  <a:gd name="connsiteX7" fmla="*/ 162318 w 180275"/>
                  <a:gd name="connsiteY7" fmla="*/ 271507 h 271506"/>
                  <a:gd name="connsiteX8" fmla="*/ 170975 w 180275"/>
                  <a:gd name="connsiteY8" fmla="*/ 269289 h 271506"/>
                  <a:gd name="connsiteX9" fmla="*/ 180275 w 180275"/>
                  <a:gd name="connsiteY9" fmla="*/ 253549 h 271506"/>
                  <a:gd name="connsiteX10" fmla="*/ 180275 w 180275"/>
                  <a:gd name="connsiteY10" fmla="*/ 17957 h 271506"/>
                  <a:gd name="connsiteX11" fmla="*/ 162318 w 180275"/>
                  <a:gd name="connsiteY11" fmla="*/ 0 h 2715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80275" h="271506">
                    <a:moveTo>
                      <a:pt x="162318" y="0"/>
                    </a:moveTo>
                    <a:cubicBezTo>
                      <a:pt x="152373" y="0"/>
                      <a:pt x="144361" y="8013"/>
                      <a:pt x="144361" y="17957"/>
                    </a:cubicBezTo>
                    <a:lnTo>
                      <a:pt x="144361" y="220997"/>
                    </a:lnTo>
                    <a:lnTo>
                      <a:pt x="27530" y="147165"/>
                    </a:lnTo>
                    <a:cubicBezTo>
                      <a:pt x="19160" y="141870"/>
                      <a:pt x="8071" y="144374"/>
                      <a:pt x="2776" y="152745"/>
                    </a:cubicBezTo>
                    <a:cubicBezTo>
                      <a:pt x="-2518" y="161115"/>
                      <a:pt x="-14" y="172205"/>
                      <a:pt x="8357" y="177499"/>
                    </a:cubicBezTo>
                    <a:lnTo>
                      <a:pt x="152731" y="268717"/>
                    </a:lnTo>
                    <a:cubicBezTo>
                      <a:pt x="155664" y="270577"/>
                      <a:pt x="158955" y="271507"/>
                      <a:pt x="162318" y="271507"/>
                    </a:cubicBezTo>
                    <a:cubicBezTo>
                      <a:pt x="165323" y="271507"/>
                      <a:pt x="168256" y="270791"/>
                      <a:pt x="170975" y="269289"/>
                    </a:cubicBezTo>
                    <a:cubicBezTo>
                      <a:pt x="176698" y="266141"/>
                      <a:pt x="180275" y="260131"/>
                      <a:pt x="180275" y="253549"/>
                    </a:cubicBezTo>
                    <a:lnTo>
                      <a:pt x="180275" y="17957"/>
                    </a:lnTo>
                    <a:cubicBezTo>
                      <a:pt x="180275" y="8013"/>
                      <a:pt x="172262" y="0"/>
                      <a:pt x="162318" y="0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90" name="Forma Livre: Forma 89">
                <a:extLst>
                  <a:ext uri="{FF2B5EF4-FFF2-40B4-BE49-F238E27FC236}">
                    <a16:creationId xmlns:a16="http://schemas.microsoft.com/office/drawing/2014/main" id="{4E61909B-CD47-277E-3497-BF071E1A5765}"/>
                  </a:ext>
                </a:extLst>
              </p:cNvPr>
              <p:cNvSpPr/>
              <p:nvPr/>
            </p:nvSpPr>
            <p:spPr>
              <a:xfrm>
                <a:off x="3266019" y="2826908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91" name="Forma Livre: Forma 90">
                <a:extLst>
                  <a:ext uri="{FF2B5EF4-FFF2-40B4-BE49-F238E27FC236}">
                    <a16:creationId xmlns:a16="http://schemas.microsoft.com/office/drawing/2014/main" id="{94E0CD5E-FF0E-71B9-06C3-64EAE68DA87F}"/>
                  </a:ext>
                </a:extLst>
              </p:cNvPr>
              <p:cNvSpPr/>
              <p:nvPr/>
            </p:nvSpPr>
            <p:spPr>
              <a:xfrm>
                <a:off x="3434646" y="2986127"/>
                <a:ext cx="428150" cy="426147"/>
              </a:xfrm>
              <a:custGeom>
                <a:avLst/>
                <a:gdLst>
                  <a:gd name="connsiteX0" fmla="*/ 397566 w 428150"/>
                  <a:gd name="connsiteY0" fmla="*/ 5258 h 426147"/>
                  <a:gd name="connsiteX1" fmla="*/ 356715 w 428150"/>
                  <a:gd name="connsiteY1" fmla="*/ 46110 h 426147"/>
                  <a:gd name="connsiteX2" fmla="*/ 356715 w 428150"/>
                  <a:gd name="connsiteY2" fmla="*/ 27508 h 426147"/>
                  <a:gd name="connsiteX3" fmla="*/ 347414 w 428150"/>
                  <a:gd name="connsiteY3" fmla="*/ 11769 h 426147"/>
                  <a:gd name="connsiteX4" fmla="*/ 329171 w 428150"/>
                  <a:gd name="connsiteY4" fmla="*/ 12341 h 426147"/>
                  <a:gd name="connsiteX5" fmla="*/ 149311 w 428150"/>
                  <a:gd name="connsiteY5" fmla="*/ 126023 h 426147"/>
                  <a:gd name="connsiteX6" fmla="*/ 43069 w 428150"/>
                  <a:gd name="connsiteY6" fmla="*/ 126023 h 426147"/>
                  <a:gd name="connsiteX7" fmla="*/ 0 w 428150"/>
                  <a:gd name="connsiteY7" fmla="*/ 169093 h 426147"/>
                  <a:gd name="connsiteX8" fmla="*/ 0 w 428150"/>
                  <a:gd name="connsiteY8" fmla="*/ 287568 h 426147"/>
                  <a:gd name="connsiteX9" fmla="*/ 43069 w 428150"/>
                  <a:gd name="connsiteY9" fmla="*/ 330637 h 426147"/>
                  <a:gd name="connsiteX10" fmla="*/ 72187 w 428150"/>
                  <a:gd name="connsiteY10" fmla="*/ 330637 h 426147"/>
                  <a:gd name="connsiteX11" fmla="*/ 7297 w 428150"/>
                  <a:gd name="connsiteY11" fmla="*/ 395527 h 426147"/>
                  <a:gd name="connsiteX12" fmla="*/ 7297 w 428150"/>
                  <a:gd name="connsiteY12" fmla="*/ 420925 h 426147"/>
                  <a:gd name="connsiteX13" fmla="*/ 19961 w 428150"/>
                  <a:gd name="connsiteY13" fmla="*/ 426148 h 426147"/>
                  <a:gd name="connsiteX14" fmla="*/ 32624 w 428150"/>
                  <a:gd name="connsiteY14" fmla="*/ 420925 h 426147"/>
                  <a:gd name="connsiteX15" fmla="*/ 422892 w 428150"/>
                  <a:gd name="connsiteY15" fmla="*/ 30656 h 426147"/>
                  <a:gd name="connsiteX16" fmla="*/ 422892 w 428150"/>
                  <a:gd name="connsiteY16" fmla="*/ 5258 h 426147"/>
                  <a:gd name="connsiteX17" fmla="*/ 397494 w 428150"/>
                  <a:gd name="connsiteY17" fmla="*/ 5258 h 426147"/>
                  <a:gd name="connsiteX18" fmla="*/ 136576 w 428150"/>
                  <a:gd name="connsiteY18" fmla="*/ 266248 h 426147"/>
                  <a:gd name="connsiteX19" fmla="*/ 108102 w 428150"/>
                  <a:gd name="connsiteY19" fmla="*/ 294723 h 426147"/>
                  <a:gd name="connsiteX20" fmla="*/ 43069 w 428150"/>
                  <a:gd name="connsiteY20" fmla="*/ 294723 h 426147"/>
                  <a:gd name="connsiteX21" fmla="*/ 35915 w 428150"/>
                  <a:gd name="connsiteY21" fmla="*/ 287568 h 426147"/>
                  <a:gd name="connsiteX22" fmla="*/ 35915 w 428150"/>
                  <a:gd name="connsiteY22" fmla="*/ 169093 h 426147"/>
                  <a:gd name="connsiteX23" fmla="*/ 43069 w 428150"/>
                  <a:gd name="connsiteY23" fmla="*/ 161938 h 426147"/>
                  <a:gd name="connsiteX24" fmla="*/ 136576 w 428150"/>
                  <a:gd name="connsiteY24" fmla="*/ 161938 h 426147"/>
                  <a:gd name="connsiteX25" fmla="*/ 136576 w 428150"/>
                  <a:gd name="connsiteY25" fmla="*/ 266248 h 426147"/>
                  <a:gd name="connsiteX26" fmla="*/ 320800 w 428150"/>
                  <a:gd name="connsiteY26" fmla="*/ 82024 h 426147"/>
                  <a:gd name="connsiteX27" fmla="*/ 172419 w 428150"/>
                  <a:gd name="connsiteY27" fmla="*/ 230405 h 426147"/>
                  <a:gd name="connsiteX28" fmla="*/ 172419 w 428150"/>
                  <a:gd name="connsiteY28" fmla="*/ 153925 h 426147"/>
                  <a:gd name="connsiteX29" fmla="*/ 320800 w 428150"/>
                  <a:gd name="connsiteY29" fmla="*/ 60132 h 426147"/>
                  <a:gd name="connsiteX30" fmla="*/ 320800 w 428150"/>
                  <a:gd name="connsiteY30" fmla="*/ 82024 h 4261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428150" h="426147">
                    <a:moveTo>
                      <a:pt x="397566" y="5258"/>
                    </a:moveTo>
                    <a:lnTo>
                      <a:pt x="356715" y="46110"/>
                    </a:lnTo>
                    <a:lnTo>
                      <a:pt x="356715" y="27508"/>
                    </a:lnTo>
                    <a:cubicBezTo>
                      <a:pt x="356715" y="20998"/>
                      <a:pt x="353138" y="14988"/>
                      <a:pt x="347414" y="11769"/>
                    </a:cubicBezTo>
                    <a:cubicBezTo>
                      <a:pt x="341691" y="8621"/>
                      <a:pt x="334679" y="8836"/>
                      <a:pt x="329171" y="12341"/>
                    </a:cubicBezTo>
                    <a:lnTo>
                      <a:pt x="149311" y="126023"/>
                    </a:lnTo>
                    <a:lnTo>
                      <a:pt x="43069" y="126023"/>
                    </a:lnTo>
                    <a:cubicBezTo>
                      <a:pt x="19317" y="126023"/>
                      <a:pt x="0" y="145340"/>
                      <a:pt x="0" y="169093"/>
                    </a:cubicBezTo>
                    <a:lnTo>
                      <a:pt x="0" y="287568"/>
                    </a:lnTo>
                    <a:cubicBezTo>
                      <a:pt x="0" y="311321"/>
                      <a:pt x="19317" y="330637"/>
                      <a:pt x="43069" y="330637"/>
                    </a:cubicBezTo>
                    <a:lnTo>
                      <a:pt x="72187" y="330637"/>
                    </a:lnTo>
                    <a:lnTo>
                      <a:pt x="7297" y="395527"/>
                    </a:lnTo>
                    <a:cubicBezTo>
                      <a:pt x="286" y="402538"/>
                      <a:pt x="286" y="413914"/>
                      <a:pt x="7297" y="420925"/>
                    </a:cubicBezTo>
                    <a:cubicBezTo>
                      <a:pt x="10803" y="424430"/>
                      <a:pt x="15382" y="426148"/>
                      <a:pt x="19961" y="426148"/>
                    </a:cubicBezTo>
                    <a:cubicBezTo>
                      <a:pt x="24539" y="426148"/>
                      <a:pt x="29118" y="424359"/>
                      <a:pt x="32624" y="420925"/>
                    </a:cubicBezTo>
                    <a:lnTo>
                      <a:pt x="422892" y="30656"/>
                    </a:lnTo>
                    <a:cubicBezTo>
                      <a:pt x="429904" y="23645"/>
                      <a:pt x="429904" y="12270"/>
                      <a:pt x="422892" y="5258"/>
                    </a:cubicBezTo>
                    <a:cubicBezTo>
                      <a:pt x="415881" y="-1753"/>
                      <a:pt x="404506" y="-1753"/>
                      <a:pt x="397494" y="5258"/>
                    </a:cubicBezTo>
                    <a:close/>
                    <a:moveTo>
                      <a:pt x="136576" y="266248"/>
                    </a:moveTo>
                    <a:lnTo>
                      <a:pt x="108102" y="294723"/>
                    </a:lnTo>
                    <a:lnTo>
                      <a:pt x="43069" y="294723"/>
                    </a:lnTo>
                    <a:cubicBezTo>
                      <a:pt x="39134" y="294723"/>
                      <a:pt x="35915" y="291503"/>
                      <a:pt x="35915" y="287568"/>
                    </a:cubicBezTo>
                    <a:lnTo>
                      <a:pt x="35915" y="169093"/>
                    </a:lnTo>
                    <a:cubicBezTo>
                      <a:pt x="35915" y="165158"/>
                      <a:pt x="39134" y="161938"/>
                      <a:pt x="43069" y="161938"/>
                    </a:cubicBezTo>
                    <a:lnTo>
                      <a:pt x="136576" y="161938"/>
                    </a:lnTo>
                    <a:lnTo>
                      <a:pt x="136576" y="266248"/>
                    </a:lnTo>
                    <a:close/>
                    <a:moveTo>
                      <a:pt x="320800" y="82024"/>
                    </a:moveTo>
                    <a:lnTo>
                      <a:pt x="172419" y="230405"/>
                    </a:lnTo>
                    <a:lnTo>
                      <a:pt x="172419" y="153925"/>
                    </a:lnTo>
                    <a:lnTo>
                      <a:pt x="320800" y="60132"/>
                    </a:lnTo>
                    <a:lnTo>
                      <a:pt x="320800" y="82024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29" name="Gráfico 13">
              <a:extLst>
                <a:ext uri="{FF2B5EF4-FFF2-40B4-BE49-F238E27FC236}">
                  <a16:creationId xmlns:a16="http://schemas.microsoft.com/office/drawing/2014/main" id="{4993B657-85B8-2DCD-7028-CD8B72F8CF59}"/>
                </a:ext>
              </a:extLst>
            </p:cNvPr>
            <p:cNvGrpSpPr/>
            <p:nvPr/>
          </p:nvGrpSpPr>
          <p:grpSpPr>
            <a:xfrm>
              <a:off x="1900363" y="3040047"/>
              <a:ext cx="765513" cy="765513"/>
              <a:chOff x="2176109" y="2796400"/>
              <a:chExt cx="765513" cy="765513"/>
            </a:xfrm>
          </p:grpSpPr>
          <p:sp>
            <p:nvSpPr>
              <p:cNvPr id="80" name="Forma Livre: Forma 79">
                <a:extLst>
                  <a:ext uri="{FF2B5EF4-FFF2-40B4-BE49-F238E27FC236}">
                    <a16:creationId xmlns:a16="http://schemas.microsoft.com/office/drawing/2014/main" id="{C4DE3AC0-0FAD-58FE-EF05-C500C7407257}"/>
                  </a:ext>
                </a:extLst>
              </p:cNvPr>
              <p:cNvSpPr/>
              <p:nvPr/>
            </p:nvSpPr>
            <p:spPr>
              <a:xfrm>
                <a:off x="2176109" y="2796400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grpSp>
            <p:nvGrpSpPr>
              <p:cNvPr id="81" name="Gráfico 13">
                <a:extLst>
                  <a:ext uri="{FF2B5EF4-FFF2-40B4-BE49-F238E27FC236}">
                    <a16:creationId xmlns:a16="http://schemas.microsoft.com/office/drawing/2014/main" id="{3DF4664D-BAD7-11AD-9B81-D3799F2E44F3}"/>
                  </a:ext>
                </a:extLst>
              </p:cNvPr>
              <p:cNvGrpSpPr/>
              <p:nvPr/>
            </p:nvGrpSpPr>
            <p:grpSpPr>
              <a:xfrm>
                <a:off x="2371757" y="2992303"/>
                <a:ext cx="374225" cy="373784"/>
                <a:chOff x="2371757" y="2992303"/>
                <a:chExt cx="374225" cy="373784"/>
              </a:xfrm>
              <a:solidFill>
                <a:srgbClr val="E0E621"/>
              </a:solidFill>
            </p:grpSpPr>
            <p:sp>
              <p:nvSpPr>
                <p:cNvPr id="82" name="Forma Livre: Forma 81">
                  <a:extLst>
                    <a:ext uri="{FF2B5EF4-FFF2-40B4-BE49-F238E27FC236}">
                      <a16:creationId xmlns:a16="http://schemas.microsoft.com/office/drawing/2014/main" id="{B7E807F4-1009-65B6-3BBC-CEB54C7CA33D}"/>
                    </a:ext>
                  </a:extLst>
                </p:cNvPr>
                <p:cNvSpPr/>
                <p:nvPr/>
              </p:nvSpPr>
              <p:spPr>
                <a:xfrm>
                  <a:off x="2371757" y="2992303"/>
                  <a:ext cx="143252" cy="142783"/>
                </a:xfrm>
                <a:custGeom>
                  <a:avLst/>
                  <a:gdLst>
                    <a:gd name="connsiteX0" fmla="*/ 6032 w 143252"/>
                    <a:gd name="connsiteY0" fmla="*/ 30817 h 142783"/>
                    <a:gd name="connsiteX1" fmla="*/ 6104 w 143252"/>
                    <a:gd name="connsiteY1" fmla="*/ 30817 h 142783"/>
                    <a:gd name="connsiteX2" fmla="*/ 82297 w 143252"/>
                    <a:gd name="connsiteY2" fmla="*/ 107082 h 142783"/>
                    <a:gd name="connsiteX3" fmla="*/ 33505 w 143252"/>
                    <a:gd name="connsiteY3" fmla="*/ 107082 h 142783"/>
                    <a:gd name="connsiteX4" fmla="*/ 33076 w 143252"/>
                    <a:gd name="connsiteY4" fmla="*/ 107082 h 142783"/>
                    <a:gd name="connsiteX5" fmla="*/ 17837 w 143252"/>
                    <a:gd name="connsiteY5" fmla="*/ 115167 h 142783"/>
                    <a:gd name="connsiteX6" fmla="*/ 17837 w 143252"/>
                    <a:gd name="connsiteY6" fmla="*/ 134769 h 142783"/>
                    <a:gd name="connsiteX7" fmla="*/ 33505 w 143252"/>
                    <a:gd name="connsiteY7" fmla="*/ 142782 h 142783"/>
                    <a:gd name="connsiteX8" fmla="*/ 125366 w 143252"/>
                    <a:gd name="connsiteY8" fmla="*/ 142782 h 142783"/>
                    <a:gd name="connsiteX9" fmla="*/ 138030 w 143252"/>
                    <a:gd name="connsiteY9" fmla="*/ 137560 h 142783"/>
                    <a:gd name="connsiteX10" fmla="*/ 143252 w 143252"/>
                    <a:gd name="connsiteY10" fmla="*/ 124896 h 142783"/>
                    <a:gd name="connsiteX11" fmla="*/ 143252 w 143252"/>
                    <a:gd name="connsiteY11" fmla="*/ 33106 h 142783"/>
                    <a:gd name="connsiteX12" fmla="*/ 138030 w 143252"/>
                    <a:gd name="connsiteY12" fmla="*/ 20229 h 142783"/>
                    <a:gd name="connsiteX13" fmla="*/ 118427 w 143252"/>
                    <a:gd name="connsiteY13" fmla="*/ 16294 h 142783"/>
                    <a:gd name="connsiteX14" fmla="*/ 107481 w 143252"/>
                    <a:gd name="connsiteY14" fmla="*/ 33106 h 142783"/>
                    <a:gd name="connsiteX15" fmla="*/ 107481 w 143252"/>
                    <a:gd name="connsiteY15" fmla="*/ 82042 h 142783"/>
                    <a:gd name="connsiteX16" fmla="*/ 30500 w 143252"/>
                    <a:gd name="connsiteY16" fmla="*/ 4990 h 142783"/>
                    <a:gd name="connsiteX17" fmla="*/ 4888 w 143252"/>
                    <a:gd name="connsiteY17" fmla="*/ 6278 h 142783"/>
                    <a:gd name="connsiteX18" fmla="*/ 5961 w 143252"/>
                    <a:gd name="connsiteY18" fmla="*/ 30960 h 1427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143252" h="142783">
                      <a:moveTo>
                        <a:pt x="6032" y="30817"/>
                      </a:moveTo>
                      <a:lnTo>
                        <a:pt x="6104" y="30817"/>
                      </a:lnTo>
                      <a:cubicBezTo>
                        <a:pt x="6104" y="30817"/>
                        <a:pt x="82297" y="107082"/>
                        <a:pt x="82297" y="107082"/>
                      </a:cubicBezTo>
                      <a:lnTo>
                        <a:pt x="33505" y="107082"/>
                      </a:lnTo>
                      <a:cubicBezTo>
                        <a:pt x="33505" y="107082"/>
                        <a:pt x="33219" y="107082"/>
                        <a:pt x="33076" y="107082"/>
                      </a:cubicBezTo>
                      <a:cubicBezTo>
                        <a:pt x="24419" y="107082"/>
                        <a:pt x="19983" y="111446"/>
                        <a:pt x="17837" y="115167"/>
                      </a:cubicBezTo>
                      <a:cubicBezTo>
                        <a:pt x="14403" y="121033"/>
                        <a:pt x="14474" y="128903"/>
                        <a:pt x="17837" y="134769"/>
                      </a:cubicBezTo>
                      <a:cubicBezTo>
                        <a:pt x="20055" y="138561"/>
                        <a:pt x="24705" y="142854"/>
                        <a:pt x="33505" y="142782"/>
                      </a:cubicBezTo>
                      <a:lnTo>
                        <a:pt x="125366" y="142782"/>
                      </a:lnTo>
                      <a:cubicBezTo>
                        <a:pt x="130374" y="142782"/>
                        <a:pt x="134667" y="140922"/>
                        <a:pt x="138030" y="137560"/>
                      </a:cubicBezTo>
                      <a:cubicBezTo>
                        <a:pt x="141392" y="134197"/>
                        <a:pt x="143252" y="129690"/>
                        <a:pt x="143252" y="124896"/>
                      </a:cubicBezTo>
                      <a:lnTo>
                        <a:pt x="143252" y="33106"/>
                      </a:lnTo>
                      <a:cubicBezTo>
                        <a:pt x="143252" y="28241"/>
                        <a:pt x="141392" y="23591"/>
                        <a:pt x="138030" y="20229"/>
                      </a:cubicBezTo>
                      <a:cubicBezTo>
                        <a:pt x="131805" y="13861"/>
                        <a:pt x="123793" y="14004"/>
                        <a:pt x="118427" y="16294"/>
                      </a:cubicBezTo>
                      <a:cubicBezTo>
                        <a:pt x="113061" y="18583"/>
                        <a:pt x="107338" y="24164"/>
                        <a:pt x="107481" y="33106"/>
                      </a:cubicBezTo>
                      <a:lnTo>
                        <a:pt x="107481" y="82042"/>
                      </a:lnTo>
                      <a:cubicBezTo>
                        <a:pt x="107481" y="82042"/>
                        <a:pt x="30500" y="4990"/>
                        <a:pt x="30500" y="4990"/>
                      </a:cubicBezTo>
                      <a:cubicBezTo>
                        <a:pt x="21056" y="-3166"/>
                        <a:pt x="10826" y="-304"/>
                        <a:pt x="4888" y="6278"/>
                      </a:cubicBezTo>
                      <a:cubicBezTo>
                        <a:pt x="-836" y="12645"/>
                        <a:pt x="-2768" y="22733"/>
                        <a:pt x="5961" y="30960"/>
                      </a:cubicBezTo>
                      <a:close/>
                    </a:path>
                  </a:pathLst>
                </a:custGeom>
                <a:solidFill>
                  <a:srgbClr val="E0E621"/>
                </a:solidFill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pt-BR"/>
                </a:p>
              </p:txBody>
            </p:sp>
            <p:sp>
              <p:nvSpPr>
                <p:cNvPr id="83" name="Forma Livre: Forma 82">
                  <a:extLst>
                    <a:ext uri="{FF2B5EF4-FFF2-40B4-BE49-F238E27FC236}">
                      <a16:creationId xmlns:a16="http://schemas.microsoft.com/office/drawing/2014/main" id="{EC2C8A3A-29E5-86EB-137E-A07B815B0A50}"/>
                    </a:ext>
                  </a:extLst>
                </p:cNvPr>
                <p:cNvSpPr/>
                <p:nvPr/>
              </p:nvSpPr>
              <p:spPr>
                <a:xfrm>
                  <a:off x="2603078" y="2992498"/>
                  <a:ext cx="142515" cy="142730"/>
                </a:xfrm>
                <a:custGeom>
                  <a:avLst/>
                  <a:gdLst>
                    <a:gd name="connsiteX0" fmla="*/ 17601 w 142515"/>
                    <a:gd name="connsiteY0" fmla="*/ 142588 h 142730"/>
                    <a:gd name="connsiteX1" fmla="*/ 109605 w 142515"/>
                    <a:gd name="connsiteY1" fmla="*/ 142588 h 142730"/>
                    <a:gd name="connsiteX2" fmla="*/ 125703 w 142515"/>
                    <a:gd name="connsiteY2" fmla="*/ 134647 h 142730"/>
                    <a:gd name="connsiteX3" fmla="*/ 125703 w 142515"/>
                    <a:gd name="connsiteY3" fmla="*/ 114686 h 142730"/>
                    <a:gd name="connsiteX4" fmla="*/ 109748 w 142515"/>
                    <a:gd name="connsiteY4" fmla="*/ 106888 h 142730"/>
                    <a:gd name="connsiteX5" fmla="*/ 60813 w 142515"/>
                    <a:gd name="connsiteY5" fmla="*/ 106888 h 142730"/>
                    <a:gd name="connsiteX6" fmla="*/ 137006 w 142515"/>
                    <a:gd name="connsiteY6" fmla="*/ 30694 h 142730"/>
                    <a:gd name="connsiteX7" fmla="*/ 142515 w 142515"/>
                    <a:gd name="connsiteY7" fmla="*/ 17888 h 142730"/>
                    <a:gd name="connsiteX8" fmla="*/ 137149 w 142515"/>
                    <a:gd name="connsiteY8" fmla="*/ 5082 h 142730"/>
                    <a:gd name="connsiteX9" fmla="*/ 137149 w 142515"/>
                    <a:gd name="connsiteY9" fmla="*/ 5082 h 142730"/>
                    <a:gd name="connsiteX10" fmla="*/ 124486 w 142515"/>
                    <a:gd name="connsiteY10" fmla="*/ 2 h 142730"/>
                    <a:gd name="connsiteX11" fmla="*/ 111823 w 142515"/>
                    <a:gd name="connsiteY11" fmla="*/ 5511 h 142730"/>
                    <a:gd name="connsiteX12" fmla="*/ 35701 w 142515"/>
                    <a:gd name="connsiteY12" fmla="*/ 81633 h 142730"/>
                    <a:gd name="connsiteX13" fmla="*/ 35558 w 142515"/>
                    <a:gd name="connsiteY13" fmla="*/ 32984 h 142730"/>
                    <a:gd name="connsiteX14" fmla="*/ 29048 w 142515"/>
                    <a:gd name="connsiteY14" fmla="*/ 18746 h 142730"/>
                    <a:gd name="connsiteX15" fmla="*/ 17887 w 142515"/>
                    <a:gd name="connsiteY15" fmla="*/ 14668 h 142730"/>
                    <a:gd name="connsiteX16" fmla="*/ 10089 w 142515"/>
                    <a:gd name="connsiteY16" fmla="*/ 16529 h 142730"/>
                    <a:gd name="connsiteX17" fmla="*/ 1 w 142515"/>
                    <a:gd name="connsiteY17" fmla="*/ 32840 h 142730"/>
                    <a:gd name="connsiteX18" fmla="*/ 1 w 142515"/>
                    <a:gd name="connsiteY18" fmla="*/ 124988 h 142730"/>
                    <a:gd name="connsiteX19" fmla="*/ 17744 w 142515"/>
                    <a:gd name="connsiteY19" fmla="*/ 142731 h 1427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142515" h="142730">
                      <a:moveTo>
                        <a:pt x="17601" y="142588"/>
                      </a:moveTo>
                      <a:lnTo>
                        <a:pt x="109605" y="142588"/>
                      </a:lnTo>
                      <a:cubicBezTo>
                        <a:pt x="118691" y="142946"/>
                        <a:pt x="123413" y="138438"/>
                        <a:pt x="125703" y="134647"/>
                      </a:cubicBezTo>
                      <a:cubicBezTo>
                        <a:pt x="129208" y="128780"/>
                        <a:pt x="129137" y="120552"/>
                        <a:pt x="125703" y="114686"/>
                      </a:cubicBezTo>
                      <a:cubicBezTo>
                        <a:pt x="123413" y="110894"/>
                        <a:pt x="118906" y="106530"/>
                        <a:pt x="109748" y="106888"/>
                      </a:cubicBezTo>
                      <a:lnTo>
                        <a:pt x="60813" y="106888"/>
                      </a:lnTo>
                      <a:cubicBezTo>
                        <a:pt x="60813" y="106888"/>
                        <a:pt x="137006" y="30694"/>
                        <a:pt x="137006" y="30694"/>
                      </a:cubicBezTo>
                      <a:cubicBezTo>
                        <a:pt x="140584" y="27260"/>
                        <a:pt x="142515" y="22753"/>
                        <a:pt x="142515" y="17888"/>
                      </a:cubicBezTo>
                      <a:cubicBezTo>
                        <a:pt x="142515" y="13023"/>
                        <a:pt x="140655" y="8444"/>
                        <a:pt x="137149" y="5082"/>
                      </a:cubicBezTo>
                      <a:lnTo>
                        <a:pt x="137149" y="5082"/>
                      </a:lnTo>
                      <a:cubicBezTo>
                        <a:pt x="133715" y="1719"/>
                        <a:pt x="128993" y="-69"/>
                        <a:pt x="124486" y="2"/>
                      </a:cubicBezTo>
                      <a:cubicBezTo>
                        <a:pt x="119693" y="2"/>
                        <a:pt x="115186" y="2005"/>
                        <a:pt x="111823" y="5511"/>
                      </a:cubicBezTo>
                      <a:lnTo>
                        <a:pt x="35701" y="81633"/>
                      </a:lnTo>
                      <a:lnTo>
                        <a:pt x="35558" y="32984"/>
                      </a:lnTo>
                      <a:cubicBezTo>
                        <a:pt x="35701" y="27403"/>
                        <a:pt x="33269" y="22252"/>
                        <a:pt x="29048" y="18746"/>
                      </a:cubicBezTo>
                      <a:cubicBezTo>
                        <a:pt x="25757" y="16028"/>
                        <a:pt x="21822" y="14668"/>
                        <a:pt x="17887" y="14668"/>
                      </a:cubicBezTo>
                      <a:cubicBezTo>
                        <a:pt x="15240" y="14668"/>
                        <a:pt x="12593" y="15241"/>
                        <a:pt x="10089" y="16529"/>
                      </a:cubicBezTo>
                      <a:cubicBezTo>
                        <a:pt x="3793" y="19533"/>
                        <a:pt x="-71" y="25829"/>
                        <a:pt x="1" y="32840"/>
                      </a:cubicBezTo>
                      <a:lnTo>
                        <a:pt x="1" y="124988"/>
                      </a:lnTo>
                      <a:cubicBezTo>
                        <a:pt x="1" y="134790"/>
                        <a:pt x="8014" y="142731"/>
                        <a:pt x="17744" y="142731"/>
                      </a:cubicBezTo>
                      <a:close/>
                    </a:path>
                  </a:pathLst>
                </a:custGeom>
                <a:solidFill>
                  <a:srgbClr val="E0E621"/>
                </a:solidFill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pt-BR"/>
                </a:p>
              </p:txBody>
            </p:sp>
            <p:sp>
              <p:nvSpPr>
                <p:cNvPr id="84" name="Forma Livre: Forma 83">
                  <a:extLst>
                    <a:ext uri="{FF2B5EF4-FFF2-40B4-BE49-F238E27FC236}">
                      <a16:creationId xmlns:a16="http://schemas.microsoft.com/office/drawing/2014/main" id="{2EFC7A76-DBC9-4DDB-8819-BA223CD14AED}"/>
                    </a:ext>
                  </a:extLst>
                </p:cNvPr>
                <p:cNvSpPr/>
                <p:nvPr/>
              </p:nvSpPr>
              <p:spPr>
                <a:xfrm>
                  <a:off x="2602372" y="3222297"/>
                  <a:ext cx="143609" cy="143791"/>
                </a:xfrm>
                <a:custGeom>
                  <a:avLst/>
                  <a:gdLst>
                    <a:gd name="connsiteX0" fmla="*/ 60875 w 143609"/>
                    <a:gd name="connsiteY0" fmla="*/ 35843 h 143791"/>
                    <a:gd name="connsiteX1" fmla="*/ 109667 w 143609"/>
                    <a:gd name="connsiteY1" fmla="*/ 35843 h 143791"/>
                    <a:gd name="connsiteX2" fmla="*/ 126623 w 143609"/>
                    <a:gd name="connsiteY2" fmla="*/ 24754 h 143791"/>
                    <a:gd name="connsiteX3" fmla="*/ 122330 w 143609"/>
                    <a:gd name="connsiteY3" fmla="*/ 5008 h 143791"/>
                    <a:gd name="connsiteX4" fmla="*/ 110096 w 143609"/>
                    <a:gd name="connsiteY4" fmla="*/ 143 h 143791"/>
                    <a:gd name="connsiteX5" fmla="*/ 109810 w 143609"/>
                    <a:gd name="connsiteY5" fmla="*/ 143 h 143791"/>
                    <a:gd name="connsiteX6" fmla="*/ 17877 w 143609"/>
                    <a:gd name="connsiteY6" fmla="*/ 0 h 143791"/>
                    <a:gd name="connsiteX7" fmla="*/ 17877 w 143609"/>
                    <a:gd name="connsiteY7" fmla="*/ 0 h 143791"/>
                    <a:gd name="connsiteX8" fmla="*/ 5285 w 143609"/>
                    <a:gd name="connsiteY8" fmla="*/ 5223 h 143791"/>
                    <a:gd name="connsiteX9" fmla="*/ 63 w 143609"/>
                    <a:gd name="connsiteY9" fmla="*/ 17886 h 143791"/>
                    <a:gd name="connsiteX10" fmla="*/ 63 w 143609"/>
                    <a:gd name="connsiteY10" fmla="*/ 109819 h 143791"/>
                    <a:gd name="connsiteX11" fmla="*/ 7646 w 143609"/>
                    <a:gd name="connsiteY11" fmla="*/ 126560 h 143791"/>
                    <a:gd name="connsiteX12" fmla="*/ 28108 w 143609"/>
                    <a:gd name="connsiteY12" fmla="*/ 126560 h 143791"/>
                    <a:gd name="connsiteX13" fmla="*/ 35620 w 143609"/>
                    <a:gd name="connsiteY13" fmla="*/ 110105 h 143791"/>
                    <a:gd name="connsiteX14" fmla="*/ 35620 w 143609"/>
                    <a:gd name="connsiteY14" fmla="*/ 61098 h 143791"/>
                    <a:gd name="connsiteX15" fmla="*/ 112386 w 143609"/>
                    <a:gd name="connsiteY15" fmla="*/ 137792 h 143791"/>
                    <a:gd name="connsiteX16" fmla="*/ 129198 w 143609"/>
                    <a:gd name="connsiteY16" fmla="*/ 143230 h 143791"/>
                    <a:gd name="connsiteX17" fmla="*/ 143078 w 143609"/>
                    <a:gd name="connsiteY17" fmla="*/ 129350 h 143791"/>
                    <a:gd name="connsiteX18" fmla="*/ 137712 w 143609"/>
                    <a:gd name="connsiteY18" fmla="*/ 112609 h 143791"/>
                    <a:gd name="connsiteX19" fmla="*/ 60875 w 143609"/>
                    <a:gd name="connsiteY19" fmla="*/ 35772 h 1437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143609" h="143791">
                      <a:moveTo>
                        <a:pt x="60875" y="35843"/>
                      </a:moveTo>
                      <a:lnTo>
                        <a:pt x="109667" y="35843"/>
                      </a:lnTo>
                      <a:cubicBezTo>
                        <a:pt x="118538" y="36058"/>
                        <a:pt x="124405" y="30263"/>
                        <a:pt x="126623" y="24754"/>
                      </a:cubicBezTo>
                      <a:cubicBezTo>
                        <a:pt x="128841" y="19245"/>
                        <a:pt x="128912" y="11232"/>
                        <a:pt x="122330" y="5008"/>
                      </a:cubicBezTo>
                      <a:cubicBezTo>
                        <a:pt x="118968" y="1860"/>
                        <a:pt x="114675" y="143"/>
                        <a:pt x="110096" y="143"/>
                      </a:cubicBezTo>
                      <a:cubicBezTo>
                        <a:pt x="110025" y="143"/>
                        <a:pt x="109953" y="143"/>
                        <a:pt x="109810" y="143"/>
                      </a:cubicBezTo>
                      <a:lnTo>
                        <a:pt x="17877" y="0"/>
                      </a:lnTo>
                      <a:lnTo>
                        <a:pt x="17877" y="0"/>
                      </a:lnTo>
                      <a:cubicBezTo>
                        <a:pt x="13084" y="0"/>
                        <a:pt x="8648" y="1860"/>
                        <a:pt x="5285" y="5223"/>
                      </a:cubicBezTo>
                      <a:cubicBezTo>
                        <a:pt x="1923" y="8585"/>
                        <a:pt x="63" y="13092"/>
                        <a:pt x="63" y="17886"/>
                      </a:cubicBezTo>
                      <a:lnTo>
                        <a:pt x="63" y="109819"/>
                      </a:lnTo>
                      <a:cubicBezTo>
                        <a:pt x="-581" y="119477"/>
                        <a:pt x="3855" y="124199"/>
                        <a:pt x="7646" y="126560"/>
                      </a:cubicBezTo>
                      <a:cubicBezTo>
                        <a:pt x="13656" y="130280"/>
                        <a:pt x="22098" y="130280"/>
                        <a:pt x="28108" y="126560"/>
                      </a:cubicBezTo>
                      <a:cubicBezTo>
                        <a:pt x="31971" y="124199"/>
                        <a:pt x="36335" y="119477"/>
                        <a:pt x="35620" y="110105"/>
                      </a:cubicBezTo>
                      <a:lnTo>
                        <a:pt x="35620" y="61098"/>
                      </a:lnTo>
                      <a:cubicBezTo>
                        <a:pt x="35620" y="61098"/>
                        <a:pt x="112386" y="137792"/>
                        <a:pt x="112386" y="137792"/>
                      </a:cubicBezTo>
                      <a:cubicBezTo>
                        <a:pt x="118610" y="144303"/>
                        <a:pt x="124977" y="144374"/>
                        <a:pt x="129198" y="143230"/>
                      </a:cubicBezTo>
                      <a:cubicBezTo>
                        <a:pt x="135780" y="141513"/>
                        <a:pt x="141361" y="135932"/>
                        <a:pt x="143078" y="129350"/>
                      </a:cubicBezTo>
                      <a:cubicBezTo>
                        <a:pt x="144151" y="125129"/>
                        <a:pt x="144151" y="118762"/>
                        <a:pt x="137712" y="112609"/>
                      </a:cubicBezTo>
                      <a:lnTo>
                        <a:pt x="60875" y="35772"/>
                      </a:lnTo>
                      <a:close/>
                    </a:path>
                  </a:pathLst>
                </a:custGeom>
                <a:solidFill>
                  <a:srgbClr val="E0E621"/>
                </a:solidFill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pt-BR"/>
                </a:p>
              </p:txBody>
            </p:sp>
            <p:sp>
              <p:nvSpPr>
                <p:cNvPr id="85" name="Forma Livre: Forma 84">
                  <a:extLst>
                    <a:ext uri="{FF2B5EF4-FFF2-40B4-BE49-F238E27FC236}">
                      <a16:creationId xmlns:a16="http://schemas.microsoft.com/office/drawing/2014/main" id="{B829F1F1-D9C1-39F8-1359-37312661D492}"/>
                    </a:ext>
                  </a:extLst>
                </p:cNvPr>
                <p:cNvSpPr/>
                <p:nvPr/>
              </p:nvSpPr>
              <p:spPr>
                <a:xfrm>
                  <a:off x="2372118" y="3222368"/>
                  <a:ext cx="143391" cy="143462"/>
                </a:xfrm>
                <a:custGeom>
                  <a:avLst/>
                  <a:gdLst>
                    <a:gd name="connsiteX0" fmla="*/ 143320 w 143391"/>
                    <a:gd name="connsiteY0" fmla="*/ 17957 h 143462"/>
                    <a:gd name="connsiteX1" fmla="*/ 138026 w 143391"/>
                    <a:gd name="connsiteY1" fmla="*/ 5151 h 143462"/>
                    <a:gd name="connsiteX2" fmla="*/ 125577 w 143391"/>
                    <a:gd name="connsiteY2" fmla="*/ 143 h 143462"/>
                    <a:gd name="connsiteX3" fmla="*/ 33644 w 143391"/>
                    <a:gd name="connsiteY3" fmla="*/ 0 h 143462"/>
                    <a:gd name="connsiteX4" fmla="*/ 15758 w 143391"/>
                    <a:gd name="connsiteY4" fmla="*/ 17886 h 143462"/>
                    <a:gd name="connsiteX5" fmla="*/ 33644 w 143391"/>
                    <a:gd name="connsiteY5" fmla="*/ 35772 h 143462"/>
                    <a:gd name="connsiteX6" fmla="*/ 82436 w 143391"/>
                    <a:gd name="connsiteY6" fmla="*/ 35772 h 143462"/>
                    <a:gd name="connsiteX7" fmla="*/ 5670 w 143391"/>
                    <a:gd name="connsiteY7" fmla="*/ 112538 h 143462"/>
                    <a:gd name="connsiteX8" fmla="*/ 5670 w 143391"/>
                    <a:gd name="connsiteY8" fmla="*/ 137792 h 143462"/>
                    <a:gd name="connsiteX9" fmla="*/ 30925 w 143391"/>
                    <a:gd name="connsiteY9" fmla="*/ 137792 h 143462"/>
                    <a:gd name="connsiteX10" fmla="*/ 107763 w 143391"/>
                    <a:gd name="connsiteY10" fmla="*/ 60955 h 143462"/>
                    <a:gd name="connsiteX11" fmla="*/ 107620 w 143391"/>
                    <a:gd name="connsiteY11" fmla="*/ 109890 h 143462"/>
                    <a:gd name="connsiteX12" fmla="*/ 115847 w 143391"/>
                    <a:gd name="connsiteY12" fmla="*/ 125272 h 143462"/>
                    <a:gd name="connsiteX13" fmla="*/ 135164 w 143391"/>
                    <a:gd name="connsiteY13" fmla="*/ 125272 h 143462"/>
                    <a:gd name="connsiteX14" fmla="*/ 143391 w 143391"/>
                    <a:gd name="connsiteY14" fmla="*/ 109890 h 143462"/>
                    <a:gd name="connsiteX15" fmla="*/ 143248 w 143391"/>
                    <a:gd name="connsiteY15" fmla="*/ 18029 h 143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43391" h="143462">
                      <a:moveTo>
                        <a:pt x="143320" y="17957"/>
                      </a:moveTo>
                      <a:cubicBezTo>
                        <a:pt x="143320" y="13164"/>
                        <a:pt x="141460" y="8514"/>
                        <a:pt x="138026" y="5151"/>
                      </a:cubicBezTo>
                      <a:cubicBezTo>
                        <a:pt x="134663" y="1932"/>
                        <a:pt x="130084" y="215"/>
                        <a:pt x="125577" y="143"/>
                      </a:cubicBezTo>
                      <a:lnTo>
                        <a:pt x="33644" y="0"/>
                      </a:lnTo>
                      <a:cubicBezTo>
                        <a:pt x="21267" y="0"/>
                        <a:pt x="15758" y="9014"/>
                        <a:pt x="15758" y="17886"/>
                      </a:cubicBezTo>
                      <a:cubicBezTo>
                        <a:pt x="15758" y="26757"/>
                        <a:pt x="21267" y="35772"/>
                        <a:pt x="33644" y="35772"/>
                      </a:cubicBezTo>
                      <a:lnTo>
                        <a:pt x="82436" y="35772"/>
                      </a:lnTo>
                      <a:lnTo>
                        <a:pt x="5670" y="112538"/>
                      </a:lnTo>
                      <a:cubicBezTo>
                        <a:pt x="-3058" y="121266"/>
                        <a:pt x="-625" y="131497"/>
                        <a:pt x="5670" y="137792"/>
                      </a:cubicBezTo>
                      <a:cubicBezTo>
                        <a:pt x="11966" y="144088"/>
                        <a:pt x="22197" y="146521"/>
                        <a:pt x="30925" y="137792"/>
                      </a:cubicBezTo>
                      <a:lnTo>
                        <a:pt x="107763" y="60955"/>
                      </a:lnTo>
                      <a:lnTo>
                        <a:pt x="107620" y="109890"/>
                      </a:lnTo>
                      <a:cubicBezTo>
                        <a:pt x="107620" y="116759"/>
                        <a:pt x="110553" y="122196"/>
                        <a:pt x="115847" y="125272"/>
                      </a:cubicBezTo>
                      <a:cubicBezTo>
                        <a:pt x="121642" y="128635"/>
                        <a:pt x="129369" y="128635"/>
                        <a:pt x="135164" y="125272"/>
                      </a:cubicBezTo>
                      <a:cubicBezTo>
                        <a:pt x="140458" y="122196"/>
                        <a:pt x="143391" y="116759"/>
                        <a:pt x="143391" y="109890"/>
                      </a:cubicBezTo>
                      <a:lnTo>
                        <a:pt x="143248" y="18029"/>
                      </a:lnTo>
                      <a:close/>
                    </a:path>
                  </a:pathLst>
                </a:custGeom>
                <a:solidFill>
                  <a:srgbClr val="E0E621"/>
                </a:solidFill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pt-BR"/>
                </a:p>
              </p:txBody>
            </p:sp>
          </p:grpSp>
        </p:grpSp>
        <p:grpSp>
          <p:nvGrpSpPr>
            <p:cNvPr id="30" name="Gráfico 17">
              <a:extLst>
                <a:ext uri="{FF2B5EF4-FFF2-40B4-BE49-F238E27FC236}">
                  <a16:creationId xmlns:a16="http://schemas.microsoft.com/office/drawing/2014/main" id="{7D8B8D19-38BA-D073-348C-474A7A2F892F}"/>
                </a:ext>
              </a:extLst>
            </p:cNvPr>
            <p:cNvGrpSpPr/>
            <p:nvPr/>
          </p:nvGrpSpPr>
          <p:grpSpPr>
            <a:xfrm>
              <a:off x="823908" y="3046418"/>
              <a:ext cx="765513" cy="765513"/>
              <a:chOff x="1080935" y="2776556"/>
              <a:chExt cx="765513" cy="765513"/>
            </a:xfrm>
          </p:grpSpPr>
          <p:sp>
            <p:nvSpPr>
              <p:cNvPr id="76" name="Forma Livre: Forma 75">
                <a:extLst>
                  <a:ext uri="{FF2B5EF4-FFF2-40B4-BE49-F238E27FC236}">
                    <a16:creationId xmlns:a16="http://schemas.microsoft.com/office/drawing/2014/main" id="{5E33A449-5CB3-77BB-D46C-90D43F3C9ECC}"/>
                  </a:ext>
                </a:extLst>
              </p:cNvPr>
              <p:cNvSpPr/>
              <p:nvPr/>
            </p:nvSpPr>
            <p:spPr>
              <a:xfrm>
                <a:off x="1116849" y="2812470"/>
                <a:ext cx="693826" cy="693755"/>
              </a:xfrm>
              <a:custGeom>
                <a:avLst/>
                <a:gdLst>
                  <a:gd name="connsiteX0" fmla="*/ 346842 w 693826"/>
                  <a:gd name="connsiteY0" fmla="*/ 0 h 693755"/>
                  <a:gd name="connsiteX1" fmla="*/ 0 w 693826"/>
                  <a:gd name="connsiteY1" fmla="*/ 346842 h 693755"/>
                  <a:gd name="connsiteX2" fmla="*/ 346913 w 693826"/>
                  <a:gd name="connsiteY2" fmla="*/ 693755 h 693755"/>
                  <a:gd name="connsiteX3" fmla="*/ 693827 w 693826"/>
                  <a:gd name="connsiteY3" fmla="*/ 346842 h 693755"/>
                  <a:gd name="connsiteX4" fmla="*/ 346842 w 693826"/>
                  <a:gd name="connsiteY4" fmla="*/ 0 h 693755"/>
                  <a:gd name="connsiteX5" fmla="*/ 186084 w 693826"/>
                  <a:gd name="connsiteY5" fmla="*/ 231729 h 693755"/>
                  <a:gd name="connsiteX6" fmla="*/ 159184 w 693826"/>
                  <a:gd name="connsiteY6" fmla="*/ 258629 h 693755"/>
                  <a:gd name="connsiteX7" fmla="*/ 159184 w 693826"/>
                  <a:gd name="connsiteY7" fmla="*/ 435126 h 693755"/>
                  <a:gd name="connsiteX8" fmla="*/ 186084 w 693826"/>
                  <a:gd name="connsiteY8" fmla="*/ 462026 h 693755"/>
                  <a:gd name="connsiteX9" fmla="*/ 292111 w 693826"/>
                  <a:gd name="connsiteY9" fmla="*/ 462026 h 693755"/>
                  <a:gd name="connsiteX10" fmla="*/ 310069 w 693826"/>
                  <a:gd name="connsiteY10" fmla="*/ 479984 h 693755"/>
                  <a:gd name="connsiteX11" fmla="*/ 292111 w 693826"/>
                  <a:gd name="connsiteY11" fmla="*/ 497941 h 693755"/>
                  <a:gd name="connsiteX12" fmla="*/ 186084 w 693826"/>
                  <a:gd name="connsiteY12" fmla="*/ 497941 h 693755"/>
                  <a:gd name="connsiteX13" fmla="*/ 123269 w 693826"/>
                  <a:gd name="connsiteY13" fmla="*/ 435126 h 693755"/>
                  <a:gd name="connsiteX14" fmla="*/ 123269 w 693826"/>
                  <a:gd name="connsiteY14" fmla="*/ 258629 h 693755"/>
                  <a:gd name="connsiteX15" fmla="*/ 186084 w 693826"/>
                  <a:gd name="connsiteY15" fmla="*/ 195814 h 693755"/>
                  <a:gd name="connsiteX16" fmla="*/ 291825 w 693826"/>
                  <a:gd name="connsiteY16" fmla="*/ 195814 h 693755"/>
                  <a:gd name="connsiteX17" fmla="*/ 271435 w 693826"/>
                  <a:gd name="connsiteY17" fmla="*/ 175424 h 693755"/>
                  <a:gd name="connsiteX18" fmla="*/ 271435 w 693826"/>
                  <a:gd name="connsiteY18" fmla="*/ 150026 h 693755"/>
                  <a:gd name="connsiteX19" fmla="*/ 296833 w 693826"/>
                  <a:gd name="connsiteY19" fmla="*/ 150026 h 693755"/>
                  <a:gd name="connsiteX20" fmla="*/ 347843 w 693826"/>
                  <a:gd name="connsiteY20" fmla="*/ 201037 h 693755"/>
                  <a:gd name="connsiteX21" fmla="*/ 353066 w 693826"/>
                  <a:gd name="connsiteY21" fmla="*/ 213700 h 693755"/>
                  <a:gd name="connsiteX22" fmla="*/ 347843 w 693826"/>
                  <a:gd name="connsiteY22" fmla="*/ 226363 h 693755"/>
                  <a:gd name="connsiteX23" fmla="*/ 296833 w 693826"/>
                  <a:gd name="connsiteY23" fmla="*/ 277373 h 693755"/>
                  <a:gd name="connsiteX24" fmla="*/ 284170 w 693826"/>
                  <a:gd name="connsiteY24" fmla="*/ 282596 h 693755"/>
                  <a:gd name="connsiteX25" fmla="*/ 271507 w 693826"/>
                  <a:gd name="connsiteY25" fmla="*/ 277373 h 693755"/>
                  <a:gd name="connsiteX26" fmla="*/ 271507 w 693826"/>
                  <a:gd name="connsiteY26" fmla="*/ 251975 h 693755"/>
                  <a:gd name="connsiteX27" fmla="*/ 291897 w 693826"/>
                  <a:gd name="connsiteY27" fmla="*/ 231586 h 693755"/>
                  <a:gd name="connsiteX28" fmla="*/ 186156 w 693826"/>
                  <a:gd name="connsiteY28" fmla="*/ 231586 h 693755"/>
                  <a:gd name="connsiteX29" fmla="*/ 570343 w 693826"/>
                  <a:gd name="connsiteY29" fmla="*/ 435126 h 693755"/>
                  <a:gd name="connsiteX30" fmla="*/ 507528 w 693826"/>
                  <a:gd name="connsiteY30" fmla="*/ 497941 h 693755"/>
                  <a:gd name="connsiteX31" fmla="*/ 408083 w 693826"/>
                  <a:gd name="connsiteY31" fmla="*/ 497941 h 693755"/>
                  <a:gd name="connsiteX32" fmla="*/ 428473 w 693826"/>
                  <a:gd name="connsiteY32" fmla="*/ 518331 h 693755"/>
                  <a:gd name="connsiteX33" fmla="*/ 428473 w 693826"/>
                  <a:gd name="connsiteY33" fmla="*/ 543729 h 693755"/>
                  <a:gd name="connsiteX34" fmla="*/ 415810 w 693826"/>
                  <a:gd name="connsiteY34" fmla="*/ 548952 h 693755"/>
                  <a:gd name="connsiteX35" fmla="*/ 403146 w 693826"/>
                  <a:gd name="connsiteY35" fmla="*/ 543729 h 693755"/>
                  <a:gd name="connsiteX36" fmla="*/ 352136 w 693826"/>
                  <a:gd name="connsiteY36" fmla="*/ 492719 h 693755"/>
                  <a:gd name="connsiteX37" fmla="*/ 346913 w 693826"/>
                  <a:gd name="connsiteY37" fmla="*/ 480055 h 693755"/>
                  <a:gd name="connsiteX38" fmla="*/ 352136 w 693826"/>
                  <a:gd name="connsiteY38" fmla="*/ 467392 h 693755"/>
                  <a:gd name="connsiteX39" fmla="*/ 403146 w 693826"/>
                  <a:gd name="connsiteY39" fmla="*/ 416382 h 693755"/>
                  <a:gd name="connsiteX40" fmla="*/ 428544 w 693826"/>
                  <a:gd name="connsiteY40" fmla="*/ 416382 h 693755"/>
                  <a:gd name="connsiteX41" fmla="*/ 428544 w 693826"/>
                  <a:gd name="connsiteY41" fmla="*/ 441780 h 693755"/>
                  <a:gd name="connsiteX42" fmla="*/ 408154 w 693826"/>
                  <a:gd name="connsiteY42" fmla="*/ 462170 h 693755"/>
                  <a:gd name="connsiteX43" fmla="*/ 507600 w 693826"/>
                  <a:gd name="connsiteY43" fmla="*/ 462170 h 693755"/>
                  <a:gd name="connsiteX44" fmla="*/ 534500 w 693826"/>
                  <a:gd name="connsiteY44" fmla="*/ 435269 h 693755"/>
                  <a:gd name="connsiteX45" fmla="*/ 534500 w 693826"/>
                  <a:gd name="connsiteY45" fmla="*/ 258772 h 693755"/>
                  <a:gd name="connsiteX46" fmla="*/ 507600 w 693826"/>
                  <a:gd name="connsiteY46" fmla="*/ 231872 h 693755"/>
                  <a:gd name="connsiteX47" fmla="*/ 413234 w 693826"/>
                  <a:gd name="connsiteY47" fmla="*/ 231872 h 693755"/>
                  <a:gd name="connsiteX48" fmla="*/ 395277 w 693826"/>
                  <a:gd name="connsiteY48" fmla="*/ 213914 h 693755"/>
                  <a:gd name="connsiteX49" fmla="*/ 413234 w 693826"/>
                  <a:gd name="connsiteY49" fmla="*/ 195957 h 693755"/>
                  <a:gd name="connsiteX50" fmla="*/ 507600 w 693826"/>
                  <a:gd name="connsiteY50" fmla="*/ 195957 h 693755"/>
                  <a:gd name="connsiteX51" fmla="*/ 570415 w 693826"/>
                  <a:gd name="connsiteY51" fmla="*/ 258772 h 693755"/>
                  <a:gd name="connsiteX52" fmla="*/ 570415 w 693826"/>
                  <a:gd name="connsiteY52" fmla="*/ 435269 h 693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693826" h="693755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755"/>
                      <a:pt x="346913" y="693755"/>
                    </a:cubicBezTo>
                    <a:cubicBezTo>
                      <a:pt x="538220" y="693755"/>
                      <a:pt x="693827" y="538149"/>
                      <a:pt x="693827" y="346842"/>
                    </a:cubicBezTo>
                    <a:cubicBezTo>
                      <a:pt x="693827" y="155535"/>
                      <a:pt x="538149" y="0"/>
                      <a:pt x="346842" y="0"/>
                    </a:cubicBezTo>
                    <a:close/>
                    <a:moveTo>
                      <a:pt x="186084" y="231729"/>
                    </a:moveTo>
                    <a:cubicBezTo>
                      <a:pt x="171275" y="231729"/>
                      <a:pt x="159184" y="243819"/>
                      <a:pt x="159184" y="258629"/>
                    </a:cubicBezTo>
                    <a:lnTo>
                      <a:pt x="159184" y="435126"/>
                    </a:lnTo>
                    <a:cubicBezTo>
                      <a:pt x="159184" y="449936"/>
                      <a:pt x="171275" y="462026"/>
                      <a:pt x="186084" y="462026"/>
                    </a:cubicBezTo>
                    <a:lnTo>
                      <a:pt x="292111" y="462026"/>
                    </a:lnTo>
                    <a:cubicBezTo>
                      <a:pt x="302056" y="462026"/>
                      <a:pt x="310069" y="470039"/>
                      <a:pt x="310069" y="479984"/>
                    </a:cubicBezTo>
                    <a:cubicBezTo>
                      <a:pt x="310069" y="489928"/>
                      <a:pt x="302056" y="497941"/>
                      <a:pt x="292111" y="497941"/>
                    </a:cubicBezTo>
                    <a:lnTo>
                      <a:pt x="186084" y="497941"/>
                    </a:lnTo>
                    <a:cubicBezTo>
                      <a:pt x="151457" y="497941"/>
                      <a:pt x="123269" y="469753"/>
                      <a:pt x="123269" y="435126"/>
                    </a:cubicBezTo>
                    <a:lnTo>
                      <a:pt x="123269" y="258629"/>
                    </a:lnTo>
                    <a:cubicBezTo>
                      <a:pt x="123269" y="224002"/>
                      <a:pt x="151457" y="195814"/>
                      <a:pt x="186084" y="195814"/>
                    </a:cubicBezTo>
                    <a:lnTo>
                      <a:pt x="291825" y="195814"/>
                    </a:lnTo>
                    <a:lnTo>
                      <a:pt x="271435" y="175424"/>
                    </a:lnTo>
                    <a:cubicBezTo>
                      <a:pt x="264424" y="168413"/>
                      <a:pt x="264424" y="157037"/>
                      <a:pt x="271435" y="150026"/>
                    </a:cubicBezTo>
                    <a:cubicBezTo>
                      <a:pt x="278446" y="143015"/>
                      <a:pt x="289822" y="143015"/>
                      <a:pt x="296833" y="150026"/>
                    </a:cubicBezTo>
                    <a:lnTo>
                      <a:pt x="347843" y="201037"/>
                    </a:lnTo>
                    <a:cubicBezTo>
                      <a:pt x="351206" y="204399"/>
                      <a:pt x="353066" y="208978"/>
                      <a:pt x="353066" y="213700"/>
                    </a:cubicBezTo>
                    <a:cubicBezTo>
                      <a:pt x="353066" y="218422"/>
                      <a:pt x="351206" y="223000"/>
                      <a:pt x="347843" y="226363"/>
                    </a:cubicBezTo>
                    <a:lnTo>
                      <a:pt x="296833" y="277373"/>
                    </a:lnTo>
                    <a:cubicBezTo>
                      <a:pt x="293327" y="280879"/>
                      <a:pt x="288749" y="282596"/>
                      <a:pt x="284170" y="282596"/>
                    </a:cubicBezTo>
                    <a:cubicBezTo>
                      <a:pt x="279591" y="282596"/>
                      <a:pt x="275012" y="280807"/>
                      <a:pt x="271507" y="277373"/>
                    </a:cubicBezTo>
                    <a:cubicBezTo>
                      <a:pt x="264496" y="270362"/>
                      <a:pt x="264496" y="258987"/>
                      <a:pt x="271507" y="251975"/>
                    </a:cubicBezTo>
                    <a:lnTo>
                      <a:pt x="291897" y="231586"/>
                    </a:lnTo>
                    <a:lnTo>
                      <a:pt x="186156" y="231586"/>
                    </a:lnTo>
                    <a:close/>
                    <a:moveTo>
                      <a:pt x="570343" y="435126"/>
                    </a:moveTo>
                    <a:cubicBezTo>
                      <a:pt x="570343" y="469753"/>
                      <a:pt x="542155" y="497941"/>
                      <a:pt x="507528" y="497941"/>
                    </a:cubicBezTo>
                    <a:lnTo>
                      <a:pt x="408083" y="497941"/>
                    </a:lnTo>
                    <a:lnTo>
                      <a:pt x="428473" y="518331"/>
                    </a:lnTo>
                    <a:cubicBezTo>
                      <a:pt x="435484" y="525342"/>
                      <a:pt x="435484" y="536718"/>
                      <a:pt x="428473" y="543729"/>
                    </a:cubicBezTo>
                    <a:cubicBezTo>
                      <a:pt x="424967" y="547235"/>
                      <a:pt x="420388" y="548952"/>
                      <a:pt x="415810" y="548952"/>
                    </a:cubicBezTo>
                    <a:cubicBezTo>
                      <a:pt x="411231" y="548952"/>
                      <a:pt x="406652" y="547163"/>
                      <a:pt x="403146" y="543729"/>
                    </a:cubicBezTo>
                    <a:lnTo>
                      <a:pt x="352136" y="492719"/>
                    </a:lnTo>
                    <a:cubicBezTo>
                      <a:pt x="348773" y="489356"/>
                      <a:pt x="346913" y="484777"/>
                      <a:pt x="346913" y="480055"/>
                    </a:cubicBezTo>
                    <a:cubicBezTo>
                      <a:pt x="346913" y="475334"/>
                      <a:pt x="348773" y="470755"/>
                      <a:pt x="352136" y="467392"/>
                    </a:cubicBezTo>
                    <a:lnTo>
                      <a:pt x="403146" y="416382"/>
                    </a:lnTo>
                    <a:cubicBezTo>
                      <a:pt x="410158" y="409371"/>
                      <a:pt x="421533" y="409371"/>
                      <a:pt x="428544" y="416382"/>
                    </a:cubicBezTo>
                    <a:cubicBezTo>
                      <a:pt x="435555" y="423393"/>
                      <a:pt x="435555" y="434768"/>
                      <a:pt x="428544" y="441780"/>
                    </a:cubicBezTo>
                    <a:lnTo>
                      <a:pt x="408154" y="462170"/>
                    </a:lnTo>
                    <a:lnTo>
                      <a:pt x="507600" y="462170"/>
                    </a:lnTo>
                    <a:cubicBezTo>
                      <a:pt x="522409" y="462170"/>
                      <a:pt x="534500" y="450079"/>
                      <a:pt x="534500" y="435269"/>
                    </a:cubicBezTo>
                    <a:lnTo>
                      <a:pt x="534500" y="258772"/>
                    </a:lnTo>
                    <a:cubicBezTo>
                      <a:pt x="534500" y="243963"/>
                      <a:pt x="522409" y="231872"/>
                      <a:pt x="507600" y="231872"/>
                    </a:cubicBezTo>
                    <a:lnTo>
                      <a:pt x="413234" y="231872"/>
                    </a:lnTo>
                    <a:cubicBezTo>
                      <a:pt x="403361" y="231872"/>
                      <a:pt x="395277" y="223859"/>
                      <a:pt x="395277" y="213914"/>
                    </a:cubicBezTo>
                    <a:cubicBezTo>
                      <a:pt x="395277" y="203970"/>
                      <a:pt x="403289" y="195957"/>
                      <a:pt x="413234" y="195957"/>
                    </a:cubicBezTo>
                    <a:lnTo>
                      <a:pt x="507600" y="195957"/>
                    </a:lnTo>
                    <a:cubicBezTo>
                      <a:pt x="542226" y="195957"/>
                      <a:pt x="570415" y="224145"/>
                      <a:pt x="570415" y="258772"/>
                    </a:cubicBezTo>
                    <a:lnTo>
                      <a:pt x="570415" y="435269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77" name="Forma Livre: Forma 76">
                <a:extLst>
                  <a:ext uri="{FF2B5EF4-FFF2-40B4-BE49-F238E27FC236}">
                    <a16:creationId xmlns:a16="http://schemas.microsoft.com/office/drawing/2014/main" id="{FD3090D9-5F1F-D78A-F6F9-C9A84286DA22}"/>
                  </a:ext>
                </a:extLst>
              </p:cNvPr>
              <p:cNvSpPr/>
              <p:nvPr/>
            </p:nvSpPr>
            <p:spPr>
              <a:xfrm>
                <a:off x="1080935" y="2776556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521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78" name="Forma Livre: Forma 77">
                <a:extLst>
                  <a:ext uri="{FF2B5EF4-FFF2-40B4-BE49-F238E27FC236}">
                    <a16:creationId xmlns:a16="http://schemas.microsoft.com/office/drawing/2014/main" id="{0D6609F6-52F6-4772-A4AE-527D636CD058}"/>
                  </a:ext>
                </a:extLst>
              </p:cNvPr>
              <p:cNvSpPr/>
              <p:nvPr/>
            </p:nvSpPr>
            <p:spPr>
              <a:xfrm>
                <a:off x="1240118" y="2957310"/>
                <a:ext cx="229796" cy="353173"/>
              </a:xfrm>
              <a:custGeom>
                <a:avLst/>
                <a:gdLst>
                  <a:gd name="connsiteX0" fmla="*/ 148238 w 229796"/>
                  <a:gd name="connsiteY0" fmla="*/ 132605 h 353173"/>
                  <a:gd name="connsiteX1" fmla="*/ 160901 w 229796"/>
                  <a:gd name="connsiteY1" fmla="*/ 137828 h 353173"/>
                  <a:gd name="connsiteX2" fmla="*/ 173564 w 229796"/>
                  <a:gd name="connsiteY2" fmla="*/ 132605 h 353173"/>
                  <a:gd name="connsiteX3" fmla="*/ 224574 w 229796"/>
                  <a:gd name="connsiteY3" fmla="*/ 81595 h 353173"/>
                  <a:gd name="connsiteX4" fmla="*/ 229797 w 229796"/>
                  <a:gd name="connsiteY4" fmla="*/ 68932 h 353173"/>
                  <a:gd name="connsiteX5" fmla="*/ 224574 w 229796"/>
                  <a:gd name="connsiteY5" fmla="*/ 56269 h 353173"/>
                  <a:gd name="connsiteX6" fmla="*/ 173564 w 229796"/>
                  <a:gd name="connsiteY6" fmla="*/ 5258 h 353173"/>
                  <a:gd name="connsiteX7" fmla="*/ 148166 w 229796"/>
                  <a:gd name="connsiteY7" fmla="*/ 5258 h 353173"/>
                  <a:gd name="connsiteX8" fmla="*/ 148166 w 229796"/>
                  <a:gd name="connsiteY8" fmla="*/ 30656 h 353173"/>
                  <a:gd name="connsiteX9" fmla="*/ 168556 w 229796"/>
                  <a:gd name="connsiteY9" fmla="*/ 51046 h 353173"/>
                  <a:gd name="connsiteX10" fmla="*/ 62815 w 229796"/>
                  <a:gd name="connsiteY10" fmla="*/ 51046 h 353173"/>
                  <a:gd name="connsiteX11" fmla="*/ 0 w 229796"/>
                  <a:gd name="connsiteY11" fmla="*/ 113861 h 353173"/>
                  <a:gd name="connsiteX12" fmla="*/ 0 w 229796"/>
                  <a:gd name="connsiteY12" fmla="*/ 290358 h 353173"/>
                  <a:gd name="connsiteX13" fmla="*/ 62815 w 229796"/>
                  <a:gd name="connsiteY13" fmla="*/ 353173 h 353173"/>
                  <a:gd name="connsiteX14" fmla="*/ 168842 w 229796"/>
                  <a:gd name="connsiteY14" fmla="*/ 353173 h 353173"/>
                  <a:gd name="connsiteX15" fmla="*/ 186799 w 229796"/>
                  <a:gd name="connsiteY15" fmla="*/ 335216 h 353173"/>
                  <a:gd name="connsiteX16" fmla="*/ 168842 w 229796"/>
                  <a:gd name="connsiteY16" fmla="*/ 317259 h 353173"/>
                  <a:gd name="connsiteX17" fmla="*/ 62815 w 229796"/>
                  <a:gd name="connsiteY17" fmla="*/ 317259 h 353173"/>
                  <a:gd name="connsiteX18" fmla="*/ 35915 w 229796"/>
                  <a:gd name="connsiteY18" fmla="*/ 290358 h 353173"/>
                  <a:gd name="connsiteX19" fmla="*/ 35915 w 229796"/>
                  <a:gd name="connsiteY19" fmla="*/ 113861 h 353173"/>
                  <a:gd name="connsiteX20" fmla="*/ 62815 w 229796"/>
                  <a:gd name="connsiteY20" fmla="*/ 86961 h 353173"/>
                  <a:gd name="connsiteX21" fmla="*/ 168556 w 229796"/>
                  <a:gd name="connsiteY21" fmla="*/ 86961 h 353173"/>
                  <a:gd name="connsiteX22" fmla="*/ 148166 w 229796"/>
                  <a:gd name="connsiteY22" fmla="*/ 107351 h 353173"/>
                  <a:gd name="connsiteX23" fmla="*/ 148166 w 229796"/>
                  <a:gd name="connsiteY23" fmla="*/ 132749 h 3531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229796" h="353173">
                    <a:moveTo>
                      <a:pt x="148238" y="132605"/>
                    </a:moveTo>
                    <a:cubicBezTo>
                      <a:pt x="151743" y="136111"/>
                      <a:pt x="156322" y="137828"/>
                      <a:pt x="160901" y="137828"/>
                    </a:cubicBezTo>
                    <a:cubicBezTo>
                      <a:pt x="165480" y="137828"/>
                      <a:pt x="170058" y="136040"/>
                      <a:pt x="173564" y="132605"/>
                    </a:cubicBezTo>
                    <a:lnTo>
                      <a:pt x="224574" y="81595"/>
                    </a:lnTo>
                    <a:cubicBezTo>
                      <a:pt x="227937" y="78233"/>
                      <a:pt x="229797" y="73654"/>
                      <a:pt x="229797" y="68932"/>
                    </a:cubicBezTo>
                    <a:cubicBezTo>
                      <a:pt x="229797" y="64210"/>
                      <a:pt x="227937" y="59631"/>
                      <a:pt x="224574" y="56269"/>
                    </a:cubicBezTo>
                    <a:lnTo>
                      <a:pt x="173564" y="5258"/>
                    </a:lnTo>
                    <a:cubicBezTo>
                      <a:pt x="166553" y="-1753"/>
                      <a:pt x="155177" y="-1753"/>
                      <a:pt x="148166" y="5258"/>
                    </a:cubicBezTo>
                    <a:cubicBezTo>
                      <a:pt x="141155" y="12270"/>
                      <a:pt x="141155" y="23645"/>
                      <a:pt x="148166" y="30656"/>
                    </a:cubicBezTo>
                    <a:lnTo>
                      <a:pt x="168556" y="51046"/>
                    </a:lnTo>
                    <a:lnTo>
                      <a:pt x="62815" y="51046"/>
                    </a:lnTo>
                    <a:cubicBezTo>
                      <a:pt x="28188" y="51046"/>
                      <a:pt x="0" y="79234"/>
                      <a:pt x="0" y="113861"/>
                    </a:cubicBezTo>
                    <a:lnTo>
                      <a:pt x="0" y="290358"/>
                    </a:lnTo>
                    <a:cubicBezTo>
                      <a:pt x="0" y="324985"/>
                      <a:pt x="28188" y="353173"/>
                      <a:pt x="62815" y="353173"/>
                    </a:cubicBezTo>
                    <a:lnTo>
                      <a:pt x="168842" y="353173"/>
                    </a:lnTo>
                    <a:cubicBezTo>
                      <a:pt x="178787" y="353173"/>
                      <a:pt x="186799" y="345161"/>
                      <a:pt x="186799" y="335216"/>
                    </a:cubicBezTo>
                    <a:cubicBezTo>
                      <a:pt x="186799" y="325272"/>
                      <a:pt x="178787" y="317259"/>
                      <a:pt x="168842" y="317259"/>
                    </a:cubicBezTo>
                    <a:lnTo>
                      <a:pt x="62815" y="317259"/>
                    </a:lnTo>
                    <a:cubicBezTo>
                      <a:pt x="48006" y="317259"/>
                      <a:pt x="35915" y="305168"/>
                      <a:pt x="35915" y="290358"/>
                    </a:cubicBezTo>
                    <a:lnTo>
                      <a:pt x="35915" y="113861"/>
                    </a:lnTo>
                    <a:cubicBezTo>
                      <a:pt x="35915" y="99052"/>
                      <a:pt x="48006" y="86961"/>
                      <a:pt x="62815" y="86961"/>
                    </a:cubicBezTo>
                    <a:lnTo>
                      <a:pt x="168556" y="86961"/>
                    </a:lnTo>
                    <a:lnTo>
                      <a:pt x="148166" y="107351"/>
                    </a:lnTo>
                    <a:cubicBezTo>
                      <a:pt x="141155" y="114362"/>
                      <a:pt x="141155" y="125737"/>
                      <a:pt x="148166" y="132749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79" name="Forma Livre: Forma 78">
                <a:extLst>
                  <a:ext uri="{FF2B5EF4-FFF2-40B4-BE49-F238E27FC236}">
                    <a16:creationId xmlns:a16="http://schemas.microsoft.com/office/drawing/2014/main" id="{12BF1376-EAE4-EF19-9B38-7BEEC13FE880}"/>
                  </a:ext>
                </a:extLst>
              </p:cNvPr>
              <p:cNvSpPr/>
              <p:nvPr/>
            </p:nvSpPr>
            <p:spPr>
              <a:xfrm>
                <a:off x="1463763" y="3008141"/>
                <a:ext cx="223429" cy="353137"/>
              </a:xfrm>
              <a:custGeom>
                <a:avLst/>
                <a:gdLst>
                  <a:gd name="connsiteX0" fmla="*/ 160686 w 223429"/>
                  <a:gd name="connsiteY0" fmla="*/ 143 h 353137"/>
                  <a:gd name="connsiteX1" fmla="*/ 66321 w 223429"/>
                  <a:gd name="connsiteY1" fmla="*/ 143 h 353137"/>
                  <a:gd name="connsiteX2" fmla="*/ 48363 w 223429"/>
                  <a:gd name="connsiteY2" fmla="*/ 18100 h 353137"/>
                  <a:gd name="connsiteX3" fmla="*/ 66321 w 223429"/>
                  <a:gd name="connsiteY3" fmla="*/ 36058 h 353137"/>
                  <a:gd name="connsiteX4" fmla="*/ 160686 w 223429"/>
                  <a:gd name="connsiteY4" fmla="*/ 36058 h 353137"/>
                  <a:gd name="connsiteX5" fmla="*/ 187587 w 223429"/>
                  <a:gd name="connsiteY5" fmla="*/ 62958 h 353137"/>
                  <a:gd name="connsiteX6" fmla="*/ 187587 w 223429"/>
                  <a:gd name="connsiteY6" fmla="*/ 239455 h 353137"/>
                  <a:gd name="connsiteX7" fmla="*/ 160686 w 223429"/>
                  <a:gd name="connsiteY7" fmla="*/ 266356 h 353137"/>
                  <a:gd name="connsiteX8" fmla="*/ 61241 w 223429"/>
                  <a:gd name="connsiteY8" fmla="*/ 266356 h 353137"/>
                  <a:gd name="connsiteX9" fmla="*/ 81631 w 223429"/>
                  <a:gd name="connsiteY9" fmla="*/ 245966 h 353137"/>
                  <a:gd name="connsiteX10" fmla="*/ 81631 w 223429"/>
                  <a:gd name="connsiteY10" fmla="*/ 220568 h 353137"/>
                  <a:gd name="connsiteX11" fmla="*/ 56233 w 223429"/>
                  <a:gd name="connsiteY11" fmla="*/ 220568 h 353137"/>
                  <a:gd name="connsiteX12" fmla="*/ 5223 w 223429"/>
                  <a:gd name="connsiteY12" fmla="*/ 271578 h 353137"/>
                  <a:gd name="connsiteX13" fmla="*/ 0 w 223429"/>
                  <a:gd name="connsiteY13" fmla="*/ 284241 h 353137"/>
                  <a:gd name="connsiteX14" fmla="*/ 5223 w 223429"/>
                  <a:gd name="connsiteY14" fmla="*/ 296905 h 353137"/>
                  <a:gd name="connsiteX15" fmla="*/ 56233 w 223429"/>
                  <a:gd name="connsiteY15" fmla="*/ 347915 h 353137"/>
                  <a:gd name="connsiteX16" fmla="*/ 68896 w 223429"/>
                  <a:gd name="connsiteY16" fmla="*/ 353138 h 353137"/>
                  <a:gd name="connsiteX17" fmla="*/ 81559 w 223429"/>
                  <a:gd name="connsiteY17" fmla="*/ 347915 h 353137"/>
                  <a:gd name="connsiteX18" fmla="*/ 81559 w 223429"/>
                  <a:gd name="connsiteY18" fmla="*/ 322517 h 353137"/>
                  <a:gd name="connsiteX19" fmla="*/ 61170 w 223429"/>
                  <a:gd name="connsiteY19" fmla="*/ 302127 h 353137"/>
                  <a:gd name="connsiteX20" fmla="*/ 160615 w 223429"/>
                  <a:gd name="connsiteY20" fmla="*/ 302127 h 353137"/>
                  <a:gd name="connsiteX21" fmla="*/ 223430 w 223429"/>
                  <a:gd name="connsiteY21" fmla="*/ 239312 h 353137"/>
                  <a:gd name="connsiteX22" fmla="*/ 223430 w 223429"/>
                  <a:gd name="connsiteY22" fmla="*/ 62815 h 353137"/>
                  <a:gd name="connsiteX23" fmla="*/ 160615 w 223429"/>
                  <a:gd name="connsiteY23" fmla="*/ 0 h 3531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223429" h="353137">
                    <a:moveTo>
                      <a:pt x="160686" y="143"/>
                    </a:moveTo>
                    <a:lnTo>
                      <a:pt x="66321" y="143"/>
                    </a:lnTo>
                    <a:cubicBezTo>
                      <a:pt x="56448" y="143"/>
                      <a:pt x="48363" y="8156"/>
                      <a:pt x="48363" y="18100"/>
                    </a:cubicBezTo>
                    <a:cubicBezTo>
                      <a:pt x="48363" y="28045"/>
                      <a:pt x="56376" y="36058"/>
                      <a:pt x="66321" y="36058"/>
                    </a:cubicBezTo>
                    <a:lnTo>
                      <a:pt x="160686" y="36058"/>
                    </a:lnTo>
                    <a:cubicBezTo>
                      <a:pt x="175496" y="36058"/>
                      <a:pt x="187587" y="48149"/>
                      <a:pt x="187587" y="62958"/>
                    </a:cubicBezTo>
                    <a:lnTo>
                      <a:pt x="187587" y="239455"/>
                    </a:lnTo>
                    <a:cubicBezTo>
                      <a:pt x="187587" y="254265"/>
                      <a:pt x="175496" y="266356"/>
                      <a:pt x="160686" y="266356"/>
                    </a:cubicBezTo>
                    <a:lnTo>
                      <a:pt x="61241" y="266356"/>
                    </a:lnTo>
                    <a:lnTo>
                      <a:pt x="81631" y="245966"/>
                    </a:lnTo>
                    <a:cubicBezTo>
                      <a:pt x="88642" y="238955"/>
                      <a:pt x="88642" y="227579"/>
                      <a:pt x="81631" y="220568"/>
                    </a:cubicBezTo>
                    <a:cubicBezTo>
                      <a:pt x="74620" y="213557"/>
                      <a:pt x="63244" y="213557"/>
                      <a:pt x="56233" y="220568"/>
                    </a:cubicBezTo>
                    <a:lnTo>
                      <a:pt x="5223" y="271578"/>
                    </a:lnTo>
                    <a:cubicBezTo>
                      <a:pt x="1860" y="274941"/>
                      <a:pt x="0" y="279520"/>
                      <a:pt x="0" y="284241"/>
                    </a:cubicBezTo>
                    <a:cubicBezTo>
                      <a:pt x="0" y="288963"/>
                      <a:pt x="1860" y="293542"/>
                      <a:pt x="5223" y="296905"/>
                    </a:cubicBezTo>
                    <a:lnTo>
                      <a:pt x="56233" y="347915"/>
                    </a:lnTo>
                    <a:cubicBezTo>
                      <a:pt x="59739" y="351421"/>
                      <a:pt x="64317" y="353138"/>
                      <a:pt x="68896" y="353138"/>
                    </a:cubicBezTo>
                    <a:cubicBezTo>
                      <a:pt x="73475" y="353138"/>
                      <a:pt x="78054" y="351349"/>
                      <a:pt x="81559" y="347915"/>
                    </a:cubicBezTo>
                    <a:cubicBezTo>
                      <a:pt x="88571" y="340904"/>
                      <a:pt x="88571" y="329528"/>
                      <a:pt x="81559" y="322517"/>
                    </a:cubicBezTo>
                    <a:lnTo>
                      <a:pt x="61170" y="302127"/>
                    </a:lnTo>
                    <a:lnTo>
                      <a:pt x="160615" y="302127"/>
                    </a:lnTo>
                    <a:cubicBezTo>
                      <a:pt x="195242" y="302127"/>
                      <a:pt x="223430" y="273939"/>
                      <a:pt x="223430" y="239312"/>
                    </a:cubicBezTo>
                    <a:lnTo>
                      <a:pt x="223430" y="62815"/>
                    </a:lnTo>
                    <a:cubicBezTo>
                      <a:pt x="223430" y="28188"/>
                      <a:pt x="195242" y="0"/>
                      <a:pt x="160615" y="0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31" name="Gráfico 55">
              <a:extLst>
                <a:ext uri="{FF2B5EF4-FFF2-40B4-BE49-F238E27FC236}">
                  <a16:creationId xmlns:a16="http://schemas.microsoft.com/office/drawing/2014/main" id="{3C6E6BA3-D106-0004-6008-F2B7E5485CF7}"/>
                </a:ext>
              </a:extLst>
            </p:cNvPr>
            <p:cNvGrpSpPr/>
            <p:nvPr/>
          </p:nvGrpSpPr>
          <p:grpSpPr>
            <a:xfrm>
              <a:off x="833022" y="4674196"/>
              <a:ext cx="765513" cy="765513"/>
              <a:chOff x="1080935" y="4501977"/>
              <a:chExt cx="765513" cy="765513"/>
            </a:xfrm>
          </p:grpSpPr>
          <p:sp>
            <p:nvSpPr>
              <p:cNvPr id="68" name="Forma Livre: Forma 67">
                <a:extLst>
                  <a:ext uri="{FF2B5EF4-FFF2-40B4-BE49-F238E27FC236}">
                    <a16:creationId xmlns:a16="http://schemas.microsoft.com/office/drawing/2014/main" id="{FA7ED89F-E588-EE00-F8A9-A95D90D09BAF}"/>
                  </a:ext>
                </a:extLst>
              </p:cNvPr>
              <p:cNvSpPr/>
              <p:nvPr/>
            </p:nvSpPr>
            <p:spPr>
              <a:xfrm>
                <a:off x="1116849" y="4537891"/>
                <a:ext cx="693826" cy="693683"/>
              </a:xfrm>
              <a:custGeom>
                <a:avLst/>
                <a:gdLst>
                  <a:gd name="connsiteX0" fmla="*/ 346842 w 693826"/>
                  <a:gd name="connsiteY0" fmla="*/ 0 h 693683"/>
                  <a:gd name="connsiteX1" fmla="*/ 0 w 693826"/>
                  <a:gd name="connsiteY1" fmla="*/ 346842 h 693683"/>
                  <a:gd name="connsiteX2" fmla="*/ 346913 w 693826"/>
                  <a:gd name="connsiteY2" fmla="*/ 693684 h 693683"/>
                  <a:gd name="connsiteX3" fmla="*/ 693827 w 693826"/>
                  <a:gd name="connsiteY3" fmla="*/ 346842 h 693683"/>
                  <a:gd name="connsiteX4" fmla="*/ 346842 w 693826"/>
                  <a:gd name="connsiteY4" fmla="*/ 0 h 693683"/>
                  <a:gd name="connsiteX5" fmla="*/ 154247 w 693826"/>
                  <a:gd name="connsiteY5" fmla="*/ 368090 h 693683"/>
                  <a:gd name="connsiteX6" fmla="*/ 134430 w 693826"/>
                  <a:gd name="connsiteY6" fmla="*/ 387908 h 693683"/>
                  <a:gd name="connsiteX7" fmla="*/ 114612 w 693826"/>
                  <a:gd name="connsiteY7" fmla="*/ 368090 h 693683"/>
                  <a:gd name="connsiteX8" fmla="*/ 114612 w 693826"/>
                  <a:gd name="connsiteY8" fmla="*/ 325593 h 693683"/>
                  <a:gd name="connsiteX9" fmla="*/ 154247 w 693826"/>
                  <a:gd name="connsiteY9" fmla="*/ 325593 h 693683"/>
                  <a:gd name="connsiteX10" fmla="*/ 154247 w 693826"/>
                  <a:gd name="connsiteY10" fmla="*/ 368090 h 693683"/>
                  <a:gd name="connsiteX11" fmla="*/ 239241 w 693826"/>
                  <a:gd name="connsiteY11" fmla="*/ 431835 h 693683"/>
                  <a:gd name="connsiteX12" fmla="*/ 219423 w 693826"/>
                  <a:gd name="connsiteY12" fmla="*/ 451653 h 693683"/>
                  <a:gd name="connsiteX13" fmla="*/ 199606 w 693826"/>
                  <a:gd name="connsiteY13" fmla="*/ 431835 h 693683"/>
                  <a:gd name="connsiteX14" fmla="*/ 199606 w 693826"/>
                  <a:gd name="connsiteY14" fmla="*/ 261920 h 693683"/>
                  <a:gd name="connsiteX15" fmla="*/ 239241 w 693826"/>
                  <a:gd name="connsiteY15" fmla="*/ 261920 h 693683"/>
                  <a:gd name="connsiteX16" fmla="*/ 239241 w 693826"/>
                  <a:gd name="connsiteY16" fmla="*/ 431835 h 693683"/>
                  <a:gd name="connsiteX17" fmla="*/ 304345 w 693826"/>
                  <a:gd name="connsiteY17" fmla="*/ 515398 h 693683"/>
                  <a:gd name="connsiteX18" fmla="*/ 284528 w 693826"/>
                  <a:gd name="connsiteY18" fmla="*/ 495580 h 693683"/>
                  <a:gd name="connsiteX19" fmla="*/ 284528 w 693826"/>
                  <a:gd name="connsiteY19" fmla="*/ 198175 h 693683"/>
                  <a:gd name="connsiteX20" fmla="*/ 324163 w 693826"/>
                  <a:gd name="connsiteY20" fmla="*/ 198175 h 693683"/>
                  <a:gd name="connsiteX21" fmla="*/ 324163 w 693826"/>
                  <a:gd name="connsiteY21" fmla="*/ 495580 h 693683"/>
                  <a:gd name="connsiteX22" fmla="*/ 304345 w 693826"/>
                  <a:gd name="connsiteY22" fmla="*/ 515398 h 693683"/>
                  <a:gd name="connsiteX23" fmla="*/ 409156 w 693826"/>
                  <a:gd name="connsiteY23" fmla="*/ 389338 h 693683"/>
                  <a:gd name="connsiteX24" fmla="*/ 389338 w 693826"/>
                  <a:gd name="connsiteY24" fmla="*/ 409156 h 693683"/>
                  <a:gd name="connsiteX25" fmla="*/ 369521 w 693826"/>
                  <a:gd name="connsiteY25" fmla="*/ 389338 h 693683"/>
                  <a:gd name="connsiteX26" fmla="*/ 369521 w 693826"/>
                  <a:gd name="connsiteY26" fmla="*/ 304345 h 693683"/>
                  <a:gd name="connsiteX27" fmla="*/ 409156 w 693826"/>
                  <a:gd name="connsiteY27" fmla="*/ 304345 h 693683"/>
                  <a:gd name="connsiteX28" fmla="*/ 409156 w 693826"/>
                  <a:gd name="connsiteY28" fmla="*/ 389338 h 693683"/>
                  <a:gd name="connsiteX29" fmla="*/ 494149 w 693826"/>
                  <a:gd name="connsiteY29" fmla="*/ 453084 h 693683"/>
                  <a:gd name="connsiteX30" fmla="*/ 474332 w 693826"/>
                  <a:gd name="connsiteY30" fmla="*/ 472901 h 693683"/>
                  <a:gd name="connsiteX31" fmla="*/ 454514 w 693826"/>
                  <a:gd name="connsiteY31" fmla="*/ 453084 h 693683"/>
                  <a:gd name="connsiteX32" fmla="*/ 454514 w 693826"/>
                  <a:gd name="connsiteY32" fmla="*/ 240672 h 693683"/>
                  <a:gd name="connsiteX33" fmla="*/ 494149 w 693826"/>
                  <a:gd name="connsiteY33" fmla="*/ 240672 h 693683"/>
                  <a:gd name="connsiteX34" fmla="*/ 494149 w 693826"/>
                  <a:gd name="connsiteY34" fmla="*/ 453084 h 693683"/>
                  <a:gd name="connsiteX35" fmla="*/ 579143 w 693826"/>
                  <a:gd name="connsiteY35" fmla="*/ 368090 h 693683"/>
                  <a:gd name="connsiteX36" fmla="*/ 559325 w 693826"/>
                  <a:gd name="connsiteY36" fmla="*/ 387908 h 693683"/>
                  <a:gd name="connsiteX37" fmla="*/ 539508 w 693826"/>
                  <a:gd name="connsiteY37" fmla="*/ 368090 h 693683"/>
                  <a:gd name="connsiteX38" fmla="*/ 539508 w 693826"/>
                  <a:gd name="connsiteY38" fmla="*/ 325593 h 693683"/>
                  <a:gd name="connsiteX39" fmla="*/ 579143 w 693826"/>
                  <a:gd name="connsiteY39" fmla="*/ 325593 h 693683"/>
                  <a:gd name="connsiteX40" fmla="*/ 579143 w 693826"/>
                  <a:gd name="connsiteY40" fmla="*/ 368090 h 693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</a:cxnLst>
                <a:rect l="l" t="t" r="r" b="b"/>
                <a:pathLst>
                  <a:path w="693826" h="693683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684"/>
                      <a:pt x="346913" y="693684"/>
                    </a:cubicBezTo>
                    <a:cubicBezTo>
                      <a:pt x="538220" y="693684"/>
                      <a:pt x="693827" y="538077"/>
                      <a:pt x="693827" y="346842"/>
                    </a:cubicBezTo>
                    <a:cubicBezTo>
                      <a:pt x="693827" y="155607"/>
                      <a:pt x="538149" y="0"/>
                      <a:pt x="346842" y="0"/>
                    </a:cubicBezTo>
                    <a:close/>
                    <a:moveTo>
                      <a:pt x="154247" y="368090"/>
                    </a:moveTo>
                    <a:cubicBezTo>
                      <a:pt x="154247" y="379036"/>
                      <a:pt x="145376" y="387908"/>
                      <a:pt x="134430" y="387908"/>
                    </a:cubicBezTo>
                    <a:cubicBezTo>
                      <a:pt x="123484" y="387908"/>
                      <a:pt x="114612" y="379036"/>
                      <a:pt x="114612" y="368090"/>
                    </a:cubicBezTo>
                    <a:lnTo>
                      <a:pt x="114612" y="325593"/>
                    </a:lnTo>
                    <a:cubicBezTo>
                      <a:pt x="115685" y="299266"/>
                      <a:pt x="153246" y="299266"/>
                      <a:pt x="154247" y="325593"/>
                    </a:cubicBezTo>
                    <a:lnTo>
                      <a:pt x="154247" y="368090"/>
                    </a:lnTo>
                    <a:close/>
                    <a:moveTo>
                      <a:pt x="239241" y="431835"/>
                    </a:moveTo>
                    <a:cubicBezTo>
                      <a:pt x="239241" y="442781"/>
                      <a:pt x="230369" y="451653"/>
                      <a:pt x="219423" y="451653"/>
                    </a:cubicBezTo>
                    <a:cubicBezTo>
                      <a:pt x="208477" y="451653"/>
                      <a:pt x="199606" y="442781"/>
                      <a:pt x="199606" y="431835"/>
                    </a:cubicBezTo>
                    <a:lnTo>
                      <a:pt x="199606" y="261920"/>
                    </a:lnTo>
                    <a:cubicBezTo>
                      <a:pt x="200679" y="235664"/>
                      <a:pt x="238239" y="235592"/>
                      <a:pt x="239241" y="261920"/>
                    </a:cubicBezTo>
                    <a:lnTo>
                      <a:pt x="239241" y="431835"/>
                    </a:lnTo>
                    <a:close/>
                    <a:moveTo>
                      <a:pt x="304345" y="515398"/>
                    </a:moveTo>
                    <a:cubicBezTo>
                      <a:pt x="293399" y="515398"/>
                      <a:pt x="284528" y="506526"/>
                      <a:pt x="284528" y="495580"/>
                    </a:cubicBezTo>
                    <a:lnTo>
                      <a:pt x="284528" y="198175"/>
                    </a:lnTo>
                    <a:cubicBezTo>
                      <a:pt x="285601" y="171847"/>
                      <a:pt x="323161" y="171847"/>
                      <a:pt x="324163" y="198175"/>
                    </a:cubicBezTo>
                    <a:lnTo>
                      <a:pt x="324163" y="495580"/>
                    </a:lnTo>
                    <a:cubicBezTo>
                      <a:pt x="324163" y="506526"/>
                      <a:pt x="315291" y="515398"/>
                      <a:pt x="304345" y="515398"/>
                    </a:cubicBezTo>
                    <a:close/>
                    <a:moveTo>
                      <a:pt x="409156" y="389338"/>
                    </a:moveTo>
                    <a:cubicBezTo>
                      <a:pt x="409156" y="400285"/>
                      <a:pt x="400285" y="409156"/>
                      <a:pt x="389338" y="409156"/>
                    </a:cubicBezTo>
                    <a:cubicBezTo>
                      <a:pt x="378392" y="409156"/>
                      <a:pt x="369521" y="400285"/>
                      <a:pt x="369521" y="389338"/>
                    </a:cubicBezTo>
                    <a:lnTo>
                      <a:pt x="369521" y="304345"/>
                    </a:lnTo>
                    <a:cubicBezTo>
                      <a:pt x="370594" y="278017"/>
                      <a:pt x="408154" y="278017"/>
                      <a:pt x="409156" y="304345"/>
                    </a:cubicBezTo>
                    <a:lnTo>
                      <a:pt x="409156" y="389338"/>
                    </a:lnTo>
                    <a:close/>
                    <a:moveTo>
                      <a:pt x="494149" y="453084"/>
                    </a:moveTo>
                    <a:cubicBezTo>
                      <a:pt x="494149" y="464030"/>
                      <a:pt x="485278" y="472901"/>
                      <a:pt x="474332" y="472901"/>
                    </a:cubicBezTo>
                    <a:cubicBezTo>
                      <a:pt x="463386" y="472901"/>
                      <a:pt x="454514" y="464030"/>
                      <a:pt x="454514" y="453084"/>
                    </a:cubicBezTo>
                    <a:lnTo>
                      <a:pt x="454514" y="240672"/>
                    </a:lnTo>
                    <a:cubicBezTo>
                      <a:pt x="455588" y="214344"/>
                      <a:pt x="493148" y="214344"/>
                      <a:pt x="494149" y="240672"/>
                    </a:cubicBezTo>
                    <a:lnTo>
                      <a:pt x="494149" y="453084"/>
                    </a:lnTo>
                    <a:close/>
                    <a:moveTo>
                      <a:pt x="579143" y="368090"/>
                    </a:moveTo>
                    <a:cubicBezTo>
                      <a:pt x="579143" y="379036"/>
                      <a:pt x="570271" y="387908"/>
                      <a:pt x="559325" y="387908"/>
                    </a:cubicBezTo>
                    <a:cubicBezTo>
                      <a:pt x="548379" y="387908"/>
                      <a:pt x="539508" y="379036"/>
                      <a:pt x="539508" y="368090"/>
                    </a:cubicBezTo>
                    <a:lnTo>
                      <a:pt x="539508" y="325593"/>
                    </a:lnTo>
                    <a:cubicBezTo>
                      <a:pt x="540581" y="299266"/>
                      <a:pt x="578141" y="299266"/>
                      <a:pt x="579143" y="325593"/>
                    </a:cubicBezTo>
                    <a:lnTo>
                      <a:pt x="579143" y="368090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69" name="Forma Livre: Forma 68">
                <a:extLst>
                  <a:ext uri="{FF2B5EF4-FFF2-40B4-BE49-F238E27FC236}">
                    <a16:creationId xmlns:a16="http://schemas.microsoft.com/office/drawing/2014/main" id="{4DFB6082-4719-9DD5-66A7-45FB360B1C1F}"/>
                  </a:ext>
                </a:extLst>
              </p:cNvPr>
              <p:cNvSpPr/>
              <p:nvPr/>
            </p:nvSpPr>
            <p:spPr>
              <a:xfrm>
                <a:off x="1080935" y="4501977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598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757 h 765513"/>
                  <a:gd name="connsiteX9" fmla="*/ 382757 w 765513"/>
                  <a:gd name="connsiteY9" fmla="*/ 729598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598"/>
                    </a:moveTo>
                    <a:cubicBezTo>
                      <a:pt x="191450" y="729598"/>
                      <a:pt x="35843" y="573992"/>
                      <a:pt x="35843" y="382757"/>
                    </a:cubicBezTo>
                    <a:cubicBezTo>
                      <a:pt x="35843" y="191521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757"/>
                    </a:cubicBezTo>
                    <a:cubicBezTo>
                      <a:pt x="729670" y="573992"/>
                      <a:pt x="574063" y="729598"/>
                      <a:pt x="382757" y="7295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70" name="Forma Livre: Forma 69">
                <a:extLst>
                  <a:ext uri="{FF2B5EF4-FFF2-40B4-BE49-F238E27FC236}">
                    <a16:creationId xmlns:a16="http://schemas.microsoft.com/office/drawing/2014/main" id="{3CA8D32F-C26C-78ED-D1C2-D52CB7DDF211}"/>
                  </a:ext>
                </a:extLst>
              </p:cNvPr>
              <p:cNvSpPr/>
              <p:nvPr/>
            </p:nvSpPr>
            <p:spPr>
              <a:xfrm>
                <a:off x="1571364" y="4758745"/>
                <a:ext cx="39634" cy="251975"/>
              </a:xfrm>
              <a:custGeom>
                <a:avLst/>
                <a:gdLst>
                  <a:gd name="connsiteX0" fmla="*/ 0 w 39634"/>
                  <a:gd name="connsiteY0" fmla="*/ 19746 h 251975"/>
                  <a:gd name="connsiteX1" fmla="*/ 0 w 39634"/>
                  <a:gd name="connsiteY1" fmla="*/ 232158 h 251975"/>
                  <a:gd name="connsiteX2" fmla="*/ 19817 w 39634"/>
                  <a:gd name="connsiteY2" fmla="*/ 251975 h 251975"/>
                  <a:gd name="connsiteX3" fmla="*/ 39635 w 39634"/>
                  <a:gd name="connsiteY3" fmla="*/ 232158 h 251975"/>
                  <a:gd name="connsiteX4" fmla="*/ 39635 w 39634"/>
                  <a:gd name="connsiteY4" fmla="*/ 19746 h 251975"/>
                  <a:gd name="connsiteX5" fmla="*/ 0 w 39634"/>
                  <a:gd name="connsiteY5" fmla="*/ 19746 h 25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634" h="251975">
                    <a:moveTo>
                      <a:pt x="0" y="19746"/>
                    </a:moveTo>
                    <a:lnTo>
                      <a:pt x="0" y="232158"/>
                    </a:lnTo>
                    <a:cubicBezTo>
                      <a:pt x="0" y="243104"/>
                      <a:pt x="8871" y="251975"/>
                      <a:pt x="19817" y="251975"/>
                    </a:cubicBezTo>
                    <a:cubicBezTo>
                      <a:pt x="30764" y="251975"/>
                      <a:pt x="39635" y="243104"/>
                      <a:pt x="39635" y="232158"/>
                    </a:cubicBezTo>
                    <a:lnTo>
                      <a:pt x="39635" y="19746"/>
                    </a:lnTo>
                    <a:cubicBezTo>
                      <a:pt x="38562" y="-6582"/>
                      <a:pt x="1002" y="-6582"/>
                      <a:pt x="0" y="19746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71" name="Forma Livre: Forma 70">
                <a:extLst>
                  <a:ext uri="{FF2B5EF4-FFF2-40B4-BE49-F238E27FC236}">
                    <a16:creationId xmlns:a16="http://schemas.microsoft.com/office/drawing/2014/main" id="{4372F645-F813-4B05-2477-EF0C4D9703C3}"/>
                  </a:ext>
                </a:extLst>
              </p:cNvPr>
              <p:cNvSpPr/>
              <p:nvPr/>
            </p:nvSpPr>
            <p:spPr>
              <a:xfrm>
                <a:off x="1401377" y="4716249"/>
                <a:ext cx="39634" cy="336968"/>
              </a:xfrm>
              <a:custGeom>
                <a:avLst/>
                <a:gdLst>
                  <a:gd name="connsiteX0" fmla="*/ 0 w 39634"/>
                  <a:gd name="connsiteY0" fmla="*/ 19746 h 336968"/>
                  <a:gd name="connsiteX1" fmla="*/ 0 w 39634"/>
                  <a:gd name="connsiteY1" fmla="*/ 317151 h 336968"/>
                  <a:gd name="connsiteX2" fmla="*/ 19817 w 39634"/>
                  <a:gd name="connsiteY2" fmla="*/ 336969 h 336968"/>
                  <a:gd name="connsiteX3" fmla="*/ 39635 w 39634"/>
                  <a:gd name="connsiteY3" fmla="*/ 317151 h 336968"/>
                  <a:gd name="connsiteX4" fmla="*/ 39635 w 39634"/>
                  <a:gd name="connsiteY4" fmla="*/ 19746 h 336968"/>
                  <a:gd name="connsiteX5" fmla="*/ 0 w 39634"/>
                  <a:gd name="connsiteY5" fmla="*/ 19746 h 336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634" h="336968">
                    <a:moveTo>
                      <a:pt x="0" y="19746"/>
                    </a:moveTo>
                    <a:lnTo>
                      <a:pt x="0" y="317151"/>
                    </a:lnTo>
                    <a:cubicBezTo>
                      <a:pt x="0" y="328097"/>
                      <a:pt x="8871" y="336969"/>
                      <a:pt x="19817" y="336969"/>
                    </a:cubicBezTo>
                    <a:cubicBezTo>
                      <a:pt x="30764" y="336969"/>
                      <a:pt x="39635" y="328097"/>
                      <a:pt x="39635" y="317151"/>
                    </a:cubicBezTo>
                    <a:lnTo>
                      <a:pt x="39635" y="19746"/>
                    </a:lnTo>
                    <a:cubicBezTo>
                      <a:pt x="38562" y="-6582"/>
                      <a:pt x="1002" y="-6582"/>
                      <a:pt x="0" y="19746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72" name="Forma Livre: Forma 71">
                <a:extLst>
                  <a:ext uri="{FF2B5EF4-FFF2-40B4-BE49-F238E27FC236}">
                    <a16:creationId xmlns:a16="http://schemas.microsoft.com/office/drawing/2014/main" id="{B2C48E79-CAFA-11DB-1436-AFCE5E8BB317}"/>
                  </a:ext>
                </a:extLst>
              </p:cNvPr>
              <p:cNvSpPr/>
              <p:nvPr/>
            </p:nvSpPr>
            <p:spPr>
              <a:xfrm>
                <a:off x="1231462" y="4843667"/>
                <a:ext cx="39634" cy="82060"/>
              </a:xfrm>
              <a:custGeom>
                <a:avLst/>
                <a:gdLst>
                  <a:gd name="connsiteX0" fmla="*/ 0 w 39634"/>
                  <a:gd name="connsiteY0" fmla="*/ 19746 h 82060"/>
                  <a:gd name="connsiteX1" fmla="*/ 0 w 39634"/>
                  <a:gd name="connsiteY1" fmla="*/ 62243 h 82060"/>
                  <a:gd name="connsiteX2" fmla="*/ 19817 w 39634"/>
                  <a:gd name="connsiteY2" fmla="*/ 82060 h 82060"/>
                  <a:gd name="connsiteX3" fmla="*/ 39635 w 39634"/>
                  <a:gd name="connsiteY3" fmla="*/ 62243 h 82060"/>
                  <a:gd name="connsiteX4" fmla="*/ 39635 w 39634"/>
                  <a:gd name="connsiteY4" fmla="*/ 19746 h 82060"/>
                  <a:gd name="connsiteX5" fmla="*/ 0 w 39634"/>
                  <a:gd name="connsiteY5" fmla="*/ 19746 h 820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634" h="82060">
                    <a:moveTo>
                      <a:pt x="0" y="19746"/>
                    </a:moveTo>
                    <a:lnTo>
                      <a:pt x="0" y="62243"/>
                    </a:lnTo>
                    <a:cubicBezTo>
                      <a:pt x="0" y="73189"/>
                      <a:pt x="8871" y="82060"/>
                      <a:pt x="19817" y="82060"/>
                    </a:cubicBezTo>
                    <a:cubicBezTo>
                      <a:pt x="30764" y="82060"/>
                      <a:pt x="39635" y="73189"/>
                      <a:pt x="39635" y="62243"/>
                    </a:cubicBezTo>
                    <a:lnTo>
                      <a:pt x="39635" y="19746"/>
                    </a:lnTo>
                    <a:cubicBezTo>
                      <a:pt x="38562" y="-6582"/>
                      <a:pt x="1002" y="-6582"/>
                      <a:pt x="0" y="19746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73" name="Forma Livre: Forma 72">
                <a:extLst>
                  <a:ext uri="{FF2B5EF4-FFF2-40B4-BE49-F238E27FC236}">
                    <a16:creationId xmlns:a16="http://schemas.microsoft.com/office/drawing/2014/main" id="{805B3751-CC0B-96FB-13C2-77F4736726B1}"/>
                  </a:ext>
                </a:extLst>
              </p:cNvPr>
              <p:cNvSpPr/>
              <p:nvPr/>
            </p:nvSpPr>
            <p:spPr>
              <a:xfrm>
                <a:off x="1656285" y="4843667"/>
                <a:ext cx="39634" cy="82060"/>
              </a:xfrm>
              <a:custGeom>
                <a:avLst/>
                <a:gdLst>
                  <a:gd name="connsiteX0" fmla="*/ 0 w 39634"/>
                  <a:gd name="connsiteY0" fmla="*/ 19746 h 82060"/>
                  <a:gd name="connsiteX1" fmla="*/ 0 w 39634"/>
                  <a:gd name="connsiteY1" fmla="*/ 62243 h 82060"/>
                  <a:gd name="connsiteX2" fmla="*/ 19818 w 39634"/>
                  <a:gd name="connsiteY2" fmla="*/ 82060 h 82060"/>
                  <a:gd name="connsiteX3" fmla="*/ 39635 w 39634"/>
                  <a:gd name="connsiteY3" fmla="*/ 62243 h 82060"/>
                  <a:gd name="connsiteX4" fmla="*/ 39635 w 39634"/>
                  <a:gd name="connsiteY4" fmla="*/ 19746 h 82060"/>
                  <a:gd name="connsiteX5" fmla="*/ 0 w 39634"/>
                  <a:gd name="connsiteY5" fmla="*/ 19746 h 820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634" h="82060">
                    <a:moveTo>
                      <a:pt x="0" y="19746"/>
                    </a:moveTo>
                    <a:lnTo>
                      <a:pt x="0" y="62243"/>
                    </a:lnTo>
                    <a:cubicBezTo>
                      <a:pt x="0" y="73189"/>
                      <a:pt x="8871" y="82060"/>
                      <a:pt x="19818" y="82060"/>
                    </a:cubicBezTo>
                    <a:cubicBezTo>
                      <a:pt x="30764" y="82060"/>
                      <a:pt x="39635" y="73189"/>
                      <a:pt x="39635" y="62243"/>
                    </a:cubicBezTo>
                    <a:lnTo>
                      <a:pt x="39635" y="19746"/>
                    </a:lnTo>
                    <a:cubicBezTo>
                      <a:pt x="38562" y="-6582"/>
                      <a:pt x="1002" y="-6582"/>
                      <a:pt x="0" y="19746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74" name="Forma Livre: Forma 73">
                <a:extLst>
                  <a:ext uri="{FF2B5EF4-FFF2-40B4-BE49-F238E27FC236}">
                    <a16:creationId xmlns:a16="http://schemas.microsoft.com/office/drawing/2014/main" id="{B900E0C6-4EDB-D632-281C-FE5612D25332}"/>
                  </a:ext>
                </a:extLst>
              </p:cNvPr>
              <p:cNvSpPr/>
              <p:nvPr/>
            </p:nvSpPr>
            <p:spPr>
              <a:xfrm>
                <a:off x="1316455" y="4779949"/>
                <a:ext cx="39634" cy="209451"/>
              </a:xfrm>
              <a:custGeom>
                <a:avLst/>
                <a:gdLst>
                  <a:gd name="connsiteX0" fmla="*/ 0 w 39634"/>
                  <a:gd name="connsiteY0" fmla="*/ 19719 h 209451"/>
                  <a:gd name="connsiteX1" fmla="*/ 0 w 39634"/>
                  <a:gd name="connsiteY1" fmla="*/ 189634 h 209451"/>
                  <a:gd name="connsiteX2" fmla="*/ 19817 w 39634"/>
                  <a:gd name="connsiteY2" fmla="*/ 209452 h 209451"/>
                  <a:gd name="connsiteX3" fmla="*/ 39635 w 39634"/>
                  <a:gd name="connsiteY3" fmla="*/ 189634 h 209451"/>
                  <a:gd name="connsiteX4" fmla="*/ 39635 w 39634"/>
                  <a:gd name="connsiteY4" fmla="*/ 19719 h 209451"/>
                  <a:gd name="connsiteX5" fmla="*/ 0 w 39634"/>
                  <a:gd name="connsiteY5" fmla="*/ 19719 h 2094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634" h="209451">
                    <a:moveTo>
                      <a:pt x="0" y="19719"/>
                    </a:moveTo>
                    <a:lnTo>
                      <a:pt x="0" y="189634"/>
                    </a:lnTo>
                    <a:cubicBezTo>
                      <a:pt x="0" y="200581"/>
                      <a:pt x="8871" y="209452"/>
                      <a:pt x="19817" y="209452"/>
                    </a:cubicBezTo>
                    <a:cubicBezTo>
                      <a:pt x="30764" y="209452"/>
                      <a:pt x="39635" y="200581"/>
                      <a:pt x="39635" y="189634"/>
                    </a:cubicBezTo>
                    <a:lnTo>
                      <a:pt x="39635" y="19719"/>
                    </a:lnTo>
                    <a:cubicBezTo>
                      <a:pt x="38562" y="-6609"/>
                      <a:pt x="1002" y="-6537"/>
                      <a:pt x="0" y="19719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75" name="Forma Livre: Forma 74">
                <a:extLst>
                  <a:ext uri="{FF2B5EF4-FFF2-40B4-BE49-F238E27FC236}">
                    <a16:creationId xmlns:a16="http://schemas.microsoft.com/office/drawing/2014/main" id="{F76C25CB-9658-E60D-5EC9-052CA4EFD1E7}"/>
                  </a:ext>
                </a:extLst>
              </p:cNvPr>
              <p:cNvSpPr/>
              <p:nvPr/>
            </p:nvSpPr>
            <p:spPr>
              <a:xfrm>
                <a:off x="1486370" y="4822419"/>
                <a:ext cx="39634" cy="124556"/>
              </a:xfrm>
              <a:custGeom>
                <a:avLst/>
                <a:gdLst>
                  <a:gd name="connsiteX0" fmla="*/ 0 w 39634"/>
                  <a:gd name="connsiteY0" fmla="*/ 19746 h 124556"/>
                  <a:gd name="connsiteX1" fmla="*/ 0 w 39634"/>
                  <a:gd name="connsiteY1" fmla="*/ 104739 h 124556"/>
                  <a:gd name="connsiteX2" fmla="*/ 19817 w 39634"/>
                  <a:gd name="connsiteY2" fmla="*/ 124557 h 124556"/>
                  <a:gd name="connsiteX3" fmla="*/ 39635 w 39634"/>
                  <a:gd name="connsiteY3" fmla="*/ 104739 h 124556"/>
                  <a:gd name="connsiteX4" fmla="*/ 39635 w 39634"/>
                  <a:gd name="connsiteY4" fmla="*/ 19746 h 124556"/>
                  <a:gd name="connsiteX5" fmla="*/ 0 w 39634"/>
                  <a:gd name="connsiteY5" fmla="*/ 19746 h 1245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634" h="124556">
                    <a:moveTo>
                      <a:pt x="0" y="19746"/>
                    </a:moveTo>
                    <a:lnTo>
                      <a:pt x="0" y="104739"/>
                    </a:lnTo>
                    <a:cubicBezTo>
                      <a:pt x="0" y="115685"/>
                      <a:pt x="8871" y="124557"/>
                      <a:pt x="19817" y="124557"/>
                    </a:cubicBezTo>
                    <a:cubicBezTo>
                      <a:pt x="30764" y="124557"/>
                      <a:pt x="39635" y="115685"/>
                      <a:pt x="39635" y="104739"/>
                    </a:cubicBezTo>
                    <a:lnTo>
                      <a:pt x="39635" y="19746"/>
                    </a:lnTo>
                    <a:cubicBezTo>
                      <a:pt x="38562" y="-6582"/>
                      <a:pt x="1002" y="-6582"/>
                      <a:pt x="0" y="19746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32" name="Gráfico 51">
              <a:extLst>
                <a:ext uri="{FF2B5EF4-FFF2-40B4-BE49-F238E27FC236}">
                  <a16:creationId xmlns:a16="http://schemas.microsoft.com/office/drawing/2014/main" id="{5C954369-67C7-E423-A77E-C02AF59C3CFB}"/>
                </a:ext>
              </a:extLst>
            </p:cNvPr>
            <p:cNvGrpSpPr/>
            <p:nvPr/>
          </p:nvGrpSpPr>
          <p:grpSpPr>
            <a:xfrm>
              <a:off x="1900363" y="4670822"/>
              <a:ext cx="765513" cy="765513"/>
              <a:chOff x="2172542" y="4501978"/>
              <a:chExt cx="765513" cy="765513"/>
            </a:xfrm>
          </p:grpSpPr>
          <p:sp>
            <p:nvSpPr>
              <p:cNvPr id="64" name="Forma Livre: Forma 63">
                <a:extLst>
                  <a:ext uri="{FF2B5EF4-FFF2-40B4-BE49-F238E27FC236}">
                    <a16:creationId xmlns:a16="http://schemas.microsoft.com/office/drawing/2014/main" id="{B3C12F8A-D2B1-9F3A-165F-884B8977880E}"/>
                  </a:ext>
                </a:extLst>
              </p:cNvPr>
              <p:cNvSpPr/>
              <p:nvPr/>
            </p:nvSpPr>
            <p:spPr>
              <a:xfrm>
                <a:off x="2208456" y="4537892"/>
                <a:ext cx="693826" cy="693755"/>
              </a:xfrm>
              <a:custGeom>
                <a:avLst/>
                <a:gdLst>
                  <a:gd name="connsiteX0" fmla="*/ 346842 w 693826"/>
                  <a:gd name="connsiteY0" fmla="*/ 0 h 693755"/>
                  <a:gd name="connsiteX1" fmla="*/ 0 w 693826"/>
                  <a:gd name="connsiteY1" fmla="*/ 346842 h 693755"/>
                  <a:gd name="connsiteX2" fmla="*/ 346913 w 693826"/>
                  <a:gd name="connsiteY2" fmla="*/ 693755 h 693755"/>
                  <a:gd name="connsiteX3" fmla="*/ 693827 w 693826"/>
                  <a:gd name="connsiteY3" fmla="*/ 346842 h 693755"/>
                  <a:gd name="connsiteX4" fmla="*/ 346842 w 693826"/>
                  <a:gd name="connsiteY4" fmla="*/ 0 h 693755"/>
                  <a:gd name="connsiteX5" fmla="*/ 545231 w 693826"/>
                  <a:gd name="connsiteY5" fmla="*/ 514110 h 693755"/>
                  <a:gd name="connsiteX6" fmla="*/ 508887 w 693826"/>
                  <a:gd name="connsiteY6" fmla="*/ 523911 h 693755"/>
                  <a:gd name="connsiteX7" fmla="*/ 460381 w 693826"/>
                  <a:gd name="connsiteY7" fmla="*/ 505239 h 693755"/>
                  <a:gd name="connsiteX8" fmla="*/ 398782 w 693826"/>
                  <a:gd name="connsiteY8" fmla="*/ 449864 h 693755"/>
                  <a:gd name="connsiteX9" fmla="*/ 295116 w 693826"/>
                  <a:gd name="connsiteY9" fmla="*/ 449864 h 693755"/>
                  <a:gd name="connsiteX10" fmla="*/ 233517 w 693826"/>
                  <a:gd name="connsiteY10" fmla="*/ 505239 h 693755"/>
                  <a:gd name="connsiteX11" fmla="*/ 148595 w 693826"/>
                  <a:gd name="connsiteY11" fmla="*/ 514110 h 693755"/>
                  <a:gd name="connsiteX12" fmla="*/ 113825 w 693826"/>
                  <a:gd name="connsiteY12" fmla="*/ 436128 h 693755"/>
                  <a:gd name="connsiteX13" fmla="*/ 136147 w 693826"/>
                  <a:gd name="connsiteY13" fmla="*/ 330387 h 693755"/>
                  <a:gd name="connsiteX14" fmla="*/ 170702 w 693826"/>
                  <a:gd name="connsiteY14" fmla="*/ 252834 h 693755"/>
                  <a:gd name="connsiteX15" fmla="*/ 250902 w 693826"/>
                  <a:gd name="connsiteY15" fmla="*/ 220067 h 693755"/>
                  <a:gd name="connsiteX16" fmla="*/ 328956 w 693826"/>
                  <a:gd name="connsiteY16" fmla="*/ 220067 h 693755"/>
                  <a:gd name="connsiteX17" fmla="*/ 328956 w 693826"/>
                  <a:gd name="connsiteY17" fmla="*/ 159041 h 693755"/>
                  <a:gd name="connsiteX18" fmla="*/ 346913 w 693826"/>
                  <a:gd name="connsiteY18" fmla="*/ 141083 h 693755"/>
                  <a:gd name="connsiteX19" fmla="*/ 364871 w 693826"/>
                  <a:gd name="connsiteY19" fmla="*/ 159041 h 693755"/>
                  <a:gd name="connsiteX20" fmla="*/ 364871 w 693826"/>
                  <a:gd name="connsiteY20" fmla="*/ 220067 h 693755"/>
                  <a:gd name="connsiteX21" fmla="*/ 442924 w 693826"/>
                  <a:gd name="connsiteY21" fmla="*/ 220067 h 693755"/>
                  <a:gd name="connsiteX22" fmla="*/ 523196 w 693826"/>
                  <a:gd name="connsiteY22" fmla="*/ 252834 h 693755"/>
                  <a:gd name="connsiteX23" fmla="*/ 557751 w 693826"/>
                  <a:gd name="connsiteY23" fmla="*/ 330387 h 693755"/>
                  <a:gd name="connsiteX24" fmla="*/ 580073 w 693826"/>
                  <a:gd name="connsiteY24" fmla="*/ 436128 h 693755"/>
                  <a:gd name="connsiteX25" fmla="*/ 545303 w 693826"/>
                  <a:gd name="connsiteY25" fmla="*/ 514110 h 693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693826" h="693755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755"/>
                      <a:pt x="346913" y="693755"/>
                    </a:cubicBezTo>
                    <a:cubicBezTo>
                      <a:pt x="538220" y="693755"/>
                      <a:pt x="693827" y="538149"/>
                      <a:pt x="693827" y="346842"/>
                    </a:cubicBezTo>
                    <a:cubicBezTo>
                      <a:pt x="693827" y="155535"/>
                      <a:pt x="538149" y="0"/>
                      <a:pt x="346842" y="0"/>
                    </a:cubicBezTo>
                    <a:close/>
                    <a:moveTo>
                      <a:pt x="545231" y="514110"/>
                    </a:moveTo>
                    <a:cubicBezTo>
                      <a:pt x="533856" y="520692"/>
                      <a:pt x="521336" y="523911"/>
                      <a:pt x="508887" y="523911"/>
                    </a:cubicBezTo>
                    <a:cubicBezTo>
                      <a:pt x="491359" y="523911"/>
                      <a:pt x="474046" y="517544"/>
                      <a:pt x="460381" y="505239"/>
                    </a:cubicBezTo>
                    <a:lnTo>
                      <a:pt x="398782" y="449864"/>
                    </a:lnTo>
                    <a:lnTo>
                      <a:pt x="295116" y="449864"/>
                    </a:lnTo>
                    <a:lnTo>
                      <a:pt x="233517" y="505239"/>
                    </a:lnTo>
                    <a:cubicBezTo>
                      <a:pt x="210051" y="526344"/>
                      <a:pt x="175925" y="529921"/>
                      <a:pt x="148595" y="514110"/>
                    </a:cubicBezTo>
                    <a:cubicBezTo>
                      <a:pt x="121266" y="498370"/>
                      <a:pt x="107315" y="467035"/>
                      <a:pt x="113825" y="436128"/>
                    </a:cubicBezTo>
                    <a:lnTo>
                      <a:pt x="136147" y="330387"/>
                    </a:lnTo>
                    <a:cubicBezTo>
                      <a:pt x="137292" y="301054"/>
                      <a:pt x="149525" y="273581"/>
                      <a:pt x="170702" y="252834"/>
                    </a:cubicBezTo>
                    <a:cubicBezTo>
                      <a:pt x="192308" y="231657"/>
                      <a:pt x="220854" y="220067"/>
                      <a:pt x="250902" y="220067"/>
                    </a:cubicBezTo>
                    <a:lnTo>
                      <a:pt x="328956" y="220067"/>
                    </a:lnTo>
                    <a:lnTo>
                      <a:pt x="328956" y="159041"/>
                    </a:lnTo>
                    <a:cubicBezTo>
                      <a:pt x="328956" y="149096"/>
                      <a:pt x="336969" y="141083"/>
                      <a:pt x="346913" y="141083"/>
                    </a:cubicBezTo>
                    <a:cubicBezTo>
                      <a:pt x="356858" y="141083"/>
                      <a:pt x="364871" y="149096"/>
                      <a:pt x="364871" y="159041"/>
                    </a:cubicBezTo>
                    <a:lnTo>
                      <a:pt x="364871" y="220067"/>
                    </a:lnTo>
                    <a:lnTo>
                      <a:pt x="442924" y="220067"/>
                    </a:lnTo>
                    <a:cubicBezTo>
                      <a:pt x="473044" y="220067"/>
                      <a:pt x="501518" y="231729"/>
                      <a:pt x="523196" y="252834"/>
                    </a:cubicBezTo>
                    <a:cubicBezTo>
                      <a:pt x="544373" y="273510"/>
                      <a:pt x="556607" y="300983"/>
                      <a:pt x="557751" y="330387"/>
                    </a:cubicBezTo>
                    <a:lnTo>
                      <a:pt x="580073" y="436128"/>
                    </a:lnTo>
                    <a:cubicBezTo>
                      <a:pt x="586583" y="466963"/>
                      <a:pt x="572632" y="498299"/>
                      <a:pt x="545303" y="514110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65" name="Forma Livre: Forma 64">
                <a:extLst>
                  <a:ext uri="{FF2B5EF4-FFF2-40B4-BE49-F238E27FC236}">
                    <a16:creationId xmlns:a16="http://schemas.microsoft.com/office/drawing/2014/main" id="{CED4CD6A-1630-D20A-3F8C-4E157F3B9254}"/>
                  </a:ext>
                </a:extLst>
              </p:cNvPr>
              <p:cNvSpPr/>
              <p:nvPr/>
            </p:nvSpPr>
            <p:spPr>
              <a:xfrm>
                <a:off x="2356500" y="4793803"/>
                <a:ext cx="397881" cy="232197"/>
              </a:xfrm>
              <a:custGeom>
                <a:avLst/>
                <a:gdLst>
                  <a:gd name="connsiteX0" fmla="*/ 374150 w 397881"/>
                  <a:gd name="connsiteY0" fmla="*/ 80343 h 232197"/>
                  <a:gd name="connsiteX1" fmla="*/ 373793 w 397881"/>
                  <a:gd name="connsiteY1" fmla="*/ 77052 h 232197"/>
                  <a:gd name="connsiteX2" fmla="*/ 294809 w 397881"/>
                  <a:gd name="connsiteY2" fmla="*/ 0 h 232197"/>
                  <a:gd name="connsiteX3" fmla="*/ 102858 w 397881"/>
                  <a:gd name="connsiteY3" fmla="*/ 0 h 232197"/>
                  <a:gd name="connsiteX4" fmla="*/ 23875 w 397881"/>
                  <a:gd name="connsiteY4" fmla="*/ 77052 h 232197"/>
                  <a:gd name="connsiteX5" fmla="*/ 23517 w 397881"/>
                  <a:gd name="connsiteY5" fmla="*/ 80343 h 232197"/>
                  <a:gd name="connsiteX6" fmla="*/ 838 w 397881"/>
                  <a:gd name="connsiteY6" fmla="*/ 187658 h 232197"/>
                  <a:gd name="connsiteX7" fmla="*/ 18437 w 397881"/>
                  <a:gd name="connsiteY7" fmla="*/ 227150 h 232197"/>
                  <a:gd name="connsiteX8" fmla="*/ 61435 w 397881"/>
                  <a:gd name="connsiteY8" fmla="*/ 222643 h 232197"/>
                  <a:gd name="connsiteX9" fmla="*/ 128185 w 397881"/>
                  <a:gd name="connsiteY9" fmla="*/ 162689 h 232197"/>
                  <a:gd name="connsiteX10" fmla="*/ 140204 w 397881"/>
                  <a:gd name="connsiteY10" fmla="*/ 158111 h 232197"/>
                  <a:gd name="connsiteX11" fmla="*/ 257678 w 397881"/>
                  <a:gd name="connsiteY11" fmla="*/ 158111 h 232197"/>
                  <a:gd name="connsiteX12" fmla="*/ 269697 w 397881"/>
                  <a:gd name="connsiteY12" fmla="*/ 162689 h 232197"/>
                  <a:gd name="connsiteX13" fmla="*/ 336447 w 397881"/>
                  <a:gd name="connsiteY13" fmla="*/ 222643 h 232197"/>
                  <a:gd name="connsiteX14" fmla="*/ 379445 w 397881"/>
                  <a:gd name="connsiteY14" fmla="*/ 227150 h 232197"/>
                  <a:gd name="connsiteX15" fmla="*/ 397044 w 397881"/>
                  <a:gd name="connsiteY15" fmla="*/ 187658 h 232197"/>
                  <a:gd name="connsiteX16" fmla="*/ 374365 w 397881"/>
                  <a:gd name="connsiteY16" fmla="*/ 80343 h 232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397881" h="232197">
                    <a:moveTo>
                      <a:pt x="374150" y="80343"/>
                    </a:moveTo>
                    <a:cubicBezTo>
                      <a:pt x="373936" y="79270"/>
                      <a:pt x="373793" y="78197"/>
                      <a:pt x="373793" y="77052"/>
                    </a:cubicBezTo>
                    <a:cubicBezTo>
                      <a:pt x="372720" y="34555"/>
                      <a:pt x="337306" y="0"/>
                      <a:pt x="294809" y="0"/>
                    </a:cubicBezTo>
                    <a:lnTo>
                      <a:pt x="102858" y="0"/>
                    </a:lnTo>
                    <a:cubicBezTo>
                      <a:pt x="60362" y="0"/>
                      <a:pt x="24876" y="34555"/>
                      <a:pt x="23875" y="77052"/>
                    </a:cubicBezTo>
                    <a:cubicBezTo>
                      <a:pt x="23875" y="78125"/>
                      <a:pt x="23732" y="79270"/>
                      <a:pt x="23517" y="80343"/>
                    </a:cubicBezTo>
                    <a:lnTo>
                      <a:pt x="838" y="187658"/>
                    </a:lnTo>
                    <a:cubicBezTo>
                      <a:pt x="-2525" y="203541"/>
                      <a:pt x="4415" y="218994"/>
                      <a:pt x="18437" y="227150"/>
                    </a:cubicBezTo>
                    <a:cubicBezTo>
                      <a:pt x="32460" y="235234"/>
                      <a:pt x="49344" y="233517"/>
                      <a:pt x="61435" y="222643"/>
                    </a:cubicBezTo>
                    <a:lnTo>
                      <a:pt x="128185" y="162689"/>
                    </a:lnTo>
                    <a:cubicBezTo>
                      <a:pt x="131476" y="159756"/>
                      <a:pt x="135768" y="158111"/>
                      <a:pt x="140204" y="158111"/>
                    </a:cubicBezTo>
                    <a:lnTo>
                      <a:pt x="257678" y="158111"/>
                    </a:lnTo>
                    <a:cubicBezTo>
                      <a:pt x="262114" y="158111"/>
                      <a:pt x="266406" y="159756"/>
                      <a:pt x="269697" y="162689"/>
                    </a:cubicBezTo>
                    <a:lnTo>
                      <a:pt x="336447" y="222643"/>
                    </a:lnTo>
                    <a:cubicBezTo>
                      <a:pt x="348538" y="233517"/>
                      <a:pt x="365351" y="235234"/>
                      <a:pt x="379445" y="227150"/>
                    </a:cubicBezTo>
                    <a:cubicBezTo>
                      <a:pt x="393467" y="219066"/>
                      <a:pt x="400407" y="203541"/>
                      <a:pt x="397044" y="187658"/>
                    </a:cubicBezTo>
                    <a:lnTo>
                      <a:pt x="374365" y="80343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66" name="Forma Livre: Forma 65">
                <a:extLst>
                  <a:ext uri="{FF2B5EF4-FFF2-40B4-BE49-F238E27FC236}">
                    <a16:creationId xmlns:a16="http://schemas.microsoft.com/office/drawing/2014/main" id="{C0938F1F-BD27-8EF1-F9B6-85F003CA41AE}"/>
                  </a:ext>
                </a:extLst>
              </p:cNvPr>
              <p:cNvSpPr/>
              <p:nvPr/>
            </p:nvSpPr>
            <p:spPr>
              <a:xfrm>
                <a:off x="2320627" y="4678976"/>
                <a:ext cx="469342" cy="382828"/>
              </a:xfrm>
              <a:custGeom>
                <a:avLst/>
                <a:gdLst>
                  <a:gd name="connsiteX0" fmla="*/ 445509 w 469342"/>
                  <a:gd name="connsiteY0" fmla="*/ 189304 h 382828"/>
                  <a:gd name="connsiteX1" fmla="*/ 410954 w 469342"/>
                  <a:gd name="connsiteY1" fmla="*/ 111751 h 382828"/>
                  <a:gd name="connsiteX2" fmla="*/ 330682 w 469342"/>
                  <a:gd name="connsiteY2" fmla="*/ 78984 h 382828"/>
                  <a:gd name="connsiteX3" fmla="*/ 252629 w 469342"/>
                  <a:gd name="connsiteY3" fmla="*/ 78984 h 382828"/>
                  <a:gd name="connsiteX4" fmla="*/ 252629 w 469342"/>
                  <a:gd name="connsiteY4" fmla="*/ 17957 h 382828"/>
                  <a:gd name="connsiteX5" fmla="*/ 234671 w 469342"/>
                  <a:gd name="connsiteY5" fmla="*/ 0 h 382828"/>
                  <a:gd name="connsiteX6" fmla="*/ 216714 w 469342"/>
                  <a:gd name="connsiteY6" fmla="*/ 17957 h 382828"/>
                  <a:gd name="connsiteX7" fmla="*/ 216714 w 469342"/>
                  <a:gd name="connsiteY7" fmla="*/ 78984 h 382828"/>
                  <a:gd name="connsiteX8" fmla="*/ 138660 w 469342"/>
                  <a:gd name="connsiteY8" fmla="*/ 78984 h 382828"/>
                  <a:gd name="connsiteX9" fmla="*/ 58460 w 469342"/>
                  <a:gd name="connsiteY9" fmla="*/ 111751 h 382828"/>
                  <a:gd name="connsiteX10" fmla="*/ 23905 w 469342"/>
                  <a:gd name="connsiteY10" fmla="*/ 189304 h 382828"/>
                  <a:gd name="connsiteX11" fmla="*/ 1583 w 469342"/>
                  <a:gd name="connsiteY11" fmla="*/ 295044 h 382828"/>
                  <a:gd name="connsiteX12" fmla="*/ 36353 w 469342"/>
                  <a:gd name="connsiteY12" fmla="*/ 373027 h 382828"/>
                  <a:gd name="connsiteX13" fmla="*/ 121275 w 469342"/>
                  <a:gd name="connsiteY13" fmla="*/ 364155 h 382828"/>
                  <a:gd name="connsiteX14" fmla="*/ 182874 w 469342"/>
                  <a:gd name="connsiteY14" fmla="*/ 308781 h 382828"/>
                  <a:gd name="connsiteX15" fmla="*/ 286540 w 469342"/>
                  <a:gd name="connsiteY15" fmla="*/ 308781 h 382828"/>
                  <a:gd name="connsiteX16" fmla="*/ 348139 w 469342"/>
                  <a:gd name="connsiteY16" fmla="*/ 364155 h 382828"/>
                  <a:gd name="connsiteX17" fmla="*/ 396645 w 469342"/>
                  <a:gd name="connsiteY17" fmla="*/ 382828 h 382828"/>
                  <a:gd name="connsiteX18" fmla="*/ 432989 w 469342"/>
                  <a:gd name="connsiteY18" fmla="*/ 373027 h 382828"/>
                  <a:gd name="connsiteX19" fmla="*/ 467759 w 469342"/>
                  <a:gd name="connsiteY19" fmla="*/ 295044 h 382828"/>
                  <a:gd name="connsiteX20" fmla="*/ 445438 w 469342"/>
                  <a:gd name="connsiteY20" fmla="*/ 189304 h 382828"/>
                  <a:gd name="connsiteX21" fmla="*/ 415175 w 469342"/>
                  <a:gd name="connsiteY21" fmla="*/ 341977 h 382828"/>
                  <a:gd name="connsiteX22" fmla="*/ 372178 w 469342"/>
                  <a:gd name="connsiteY22" fmla="*/ 337470 h 382828"/>
                  <a:gd name="connsiteX23" fmla="*/ 305428 w 469342"/>
                  <a:gd name="connsiteY23" fmla="*/ 277516 h 382828"/>
                  <a:gd name="connsiteX24" fmla="*/ 293408 w 469342"/>
                  <a:gd name="connsiteY24" fmla="*/ 272938 h 382828"/>
                  <a:gd name="connsiteX25" fmla="*/ 175934 w 469342"/>
                  <a:gd name="connsiteY25" fmla="*/ 272938 h 382828"/>
                  <a:gd name="connsiteX26" fmla="*/ 163915 w 469342"/>
                  <a:gd name="connsiteY26" fmla="*/ 277516 h 382828"/>
                  <a:gd name="connsiteX27" fmla="*/ 97165 w 469342"/>
                  <a:gd name="connsiteY27" fmla="*/ 337470 h 382828"/>
                  <a:gd name="connsiteX28" fmla="*/ 54168 w 469342"/>
                  <a:gd name="connsiteY28" fmla="*/ 341977 h 382828"/>
                  <a:gd name="connsiteX29" fmla="*/ 36568 w 469342"/>
                  <a:gd name="connsiteY29" fmla="*/ 302485 h 382828"/>
                  <a:gd name="connsiteX30" fmla="*/ 59247 w 469342"/>
                  <a:gd name="connsiteY30" fmla="*/ 195170 h 382828"/>
                  <a:gd name="connsiteX31" fmla="*/ 59605 w 469342"/>
                  <a:gd name="connsiteY31" fmla="*/ 191879 h 382828"/>
                  <a:gd name="connsiteX32" fmla="*/ 138589 w 469342"/>
                  <a:gd name="connsiteY32" fmla="*/ 114827 h 382828"/>
                  <a:gd name="connsiteX33" fmla="*/ 330539 w 469342"/>
                  <a:gd name="connsiteY33" fmla="*/ 114827 h 382828"/>
                  <a:gd name="connsiteX34" fmla="*/ 409523 w 469342"/>
                  <a:gd name="connsiteY34" fmla="*/ 191879 h 382828"/>
                  <a:gd name="connsiteX35" fmla="*/ 409881 w 469342"/>
                  <a:gd name="connsiteY35" fmla="*/ 195170 h 382828"/>
                  <a:gd name="connsiteX36" fmla="*/ 432560 w 469342"/>
                  <a:gd name="connsiteY36" fmla="*/ 302485 h 382828"/>
                  <a:gd name="connsiteX37" fmla="*/ 414960 w 469342"/>
                  <a:gd name="connsiteY37" fmla="*/ 341977 h 3828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469342" h="382828">
                    <a:moveTo>
                      <a:pt x="445509" y="189304"/>
                    </a:moveTo>
                    <a:cubicBezTo>
                      <a:pt x="444365" y="159971"/>
                      <a:pt x="432131" y="132427"/>
                      <a:pt x="410954" y="111751"/>
                    </a:cubicBezTo>
                    <a:cubicBezTo>
                      <a:pt x="389276" y="90574"/>
                      <a:pt x="360802" y="78984"/>
                      <a:pt x="330682" y="78984"/>
                    </a:cubicBezTo>
                    <a:lnTo>
                      <a:pt x="252629" y="78984"/>
                    </a:lnTo>
                    <a:lnTo>
                      <a:pt x="252629" y="17957"/>
                    </a:lnTo>
                    <a:cubicBezTo>
                      <a:pt x="252629" y="8013"/>
                      <a:pt x="244616" y="0"/>
                      <a:pt x="234671" y="0"/>
                    </a:cubicBezTo>
                    <a:cubicBezTo>
                      <a:pt x="224727" y="0"/>
                      <a:pt x="216714" y="8013"/>
                      <a:pt x="216714" y="17957"/>
                    </a:cubicBezTo>
                    <a:lnTo>
                      <a:pt x="216714" y="78984"/>
                    </a:lnTo>
                    <a:lnTo>
                      <a:pt x="138660" y="78984"/>
                    </a:lnTo>
                    <a:cubicBezTo>
                      <a:pt x="108541" y="78984"/>
                      <a:pt x="80066" y="90645"/>
                      <a:pt x="58460" y="111751"/>
                    </a:cubicBezTo>
                    <a:cubicBezTo>
                      <a:pt x="37283" y="132427"/>
                      <a:pt x="25050" y="159899"/>
                      <a:pt x="23905" y="189304"/>
                    </a:cubicBezTo>
                    <a:lnTo>
                      <a:pt x="1583" y="295044"/>
                    </a:lnTo>
                    <a:cubicBezTo>
                      <a:pt x="-4927" y="325880"/>
                      <a:pt x="9024" y="357216"/>
                      <a:pt x="36353" y="373027"/>
                    </a:cubicBezTo>
                    <a:cubicBezTo>
                      <a:pt x="63683" y="388838"/>
                      <a:pt x="97809" y="385261"/>
                      <a:pt x="121275" y="364155"/>
                    </a:cubicBezTo>
                    <a:lnTo>
                      <a:pt x="182874" y="308781"/>
                    </a:lnTo>
                    <a:lnTo>
                      <a:pt x="286540" y="308781"/>
                    </a:lnTo>
                    <a:lnTo>
                      <a:pt x="348139" y="364155"/>
                    </a:lnTo>
                    <a:cubicBezTo>
                      <a:pt x="361875" y="376461"/>
                      <a:pt x="379189" y="382828"/>
                      <a:pt x="396645" y="382828"/>
                    </a:cubicBezTo>
                    <a:cubicBezTo>
                      <a:pt x="409094" y="382828"/>
                      <a:pt x="421685" y="379609"/>
                      <a:pt x="432989" y="373027"/>
                    </a:cubicBezTo>
                    <a:cubicBezTo>
                      <a:pt x="460319" y="357287"/>
                      <a:pt x="474270" y="325951"/>
                      <a:pt x="467759" y="295044"/>
                    </a:cubicBezTo>
                    <a:lnTo>
                      <a:pt x="445438" y="189304"/>
                    </a:lnTo>
                    <a:close/>
                    <a:moveTo>
                      <a:pt x="415175" y="341977"/>
                    </a:moveTo>
                    <a:cubicBezTo>
                      <a:pt x="401153" y="350061"/>
                      <a:pt x="384268" y="348344"/>
                      <a:pt x="372178" y="337470"/>
                    </a:cubicBezTo>
                    <a:lnTo>
                      <a:pt x="305428" y="277516"/>
                    </a:lnTo>
                    <a:cubicBezTo>
                      <a:pt x="302137" y="274583"/>
                      <a:pt x="297844" y="272938"/>
                      <a:pt x="293408" y="272938"/>
                    </a:cubicBezTo>
                    <a:lnTo>
                      <a:pt x="175934" y="272938"/>
                    </a:lnTo>
                    <a:cubicBezTo>
                      <a:pt x="171499" y="272938"/>
                      <a:pt x="167206" y="274583"/>
                      <a:pt x="163915" y="277516"/>
                    </a:cubicBezTo>
                    <a:lnTo>
                      <a:pt x="97165" y="337470"/>
                    </a:lnTo>
                    <a:cubicBezTo>
                      <a:pt x="85074" y="348344"/>
                      <a:pt x="68262" y="350061"/>
                      <a:pt x="54168" y="341977"/>
                    </a:cubicBezTo>
                    <a:cubicBezTo>
                      <a:pt x="40145" y="333892"/>
                      <a:pt x="33206" y="318368"/>
                      <a:pt x="36568" y="302485"/>
                    </a:cubicBezTo>
                    <a:lnTo>
                      <a:pt x="59247" y="195170"/>
                    </a:lnTo>
                    <a:cubicBezTo>
                      <a:pt x="59462" y="194097"/>
                      <a:pt x="59605" y="193024"/>
                      <a:pt x="59605" y="191879"/>
                    </a:cubicBezTo>
                    <a:cubicBezTo>
                      <a:pt x="60678" y="149382"/>
                      <a:pt x="96092" y="114827"/>
                      <a:pt x="138589" y="114827"/>
                    </a:cubicBezTo>
                    <a:lnTo>
                      <a:pt x="330539" y="114827"/>
                    </a:lnTo>
                    <a:cubicBezTo>
                      <a:pt x="373036" y="114827"/>
                      <a:pt x="408522" y="149382"/>
                      <a:pt x="409523" y="191879"/>
                    </a:cubicBezTo>
                    <a:cubicBezTo>
                      <a:pt x="409523" y="192952"/>
                      <a:pt x="409666" y="194097"/>
                      <a:pt x="409881" y="195170"/>
                    </a:cubicBezTo>
                    <a:lnTo>
                      <a:pt x="432560" y="302485"/>
                    </a:lnTo>
                    <a:cubicBezTo>
                      <a:pt x="435923" y="318368"/>
                      <a:pt x="428983" y="333821"/>
                      <a:pt x="414960" y="341977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67" name="Forma Livre: Forma 66">
                <a:extLst>
                  <a:ext uri="{FF2B5EF4-FFF2-40B4-BE49-F238E27FC236}">
                    <a16:creationId xmlns:a16="http://schemas.microsoft.com/office/drawing/2014/main" id="{6E186EEE-5044-99DB-47E0-9A626304EE72}"/>
                  </a:ext>
                </a:extLst>
              </p:cNvPr>
              <p:cNvSpPr/>
              <p:nvPr/>
            </p:nvSpPr>
            <p:spPr>
              <a:xfrm>
                <a:off x="2172542" y="4501978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33" name="Gráfico 49">
              <a:extLst>
                <a:ext uri="{FF2B5EF4-FFF2-40B4-BE49-F238E27FC236}">
                  <a16:creationId xmlns:a16="http://schemas.microsoft.com/office/drawing/2014/main" id="{8B4F0A0F-A1BA-65B1-85D1-0FE38E3912B6}"/>
                </a:ext>
              </a:extLst>
            </p:cNvPr>
            <p:cNvGrpSpPr/>
            <p:nvPr/>
          </p:nvGrpSpPr>
          <p:grpSpPr>
            <a:xfrm>
              <a:off x="4041525" y="4670822"/>
              <a:ext cx="765513" cy="765513"/>
              <a:chOff x="4250553" y="4531159"/>
              <a:chExt cx="765513" cy="765513"/>
            </a:xfrm>
          </p:grpSpPr>
          <p:sp>
            <p:nvSpPr>
              <p:cNvPr id="60" name="Forma Livre: Forma 59">
                <a:extLst>
                  <a:ext uri="{FF2B5EF4-FFF2-40B4-BE49-F238E27FC236}">
                    <a16:creationId xmlns:a16="http://schemas.microsoft.com/office/drawing/2014/main" id="{7F610C66-B1EC-7978-6404-2F1D5FD2F49D}"/>
                  </a:ext>
                </a:extLst>
              </p:cNvPr>
              <p:cNvSpPr/>
              <p:nvPr/>
            </p:nvSpPr>
            <p:spPr>
              <a:xfrm>
                <a:off x="4250553" y="4531159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0 h 765513"/>
                  <a:gd name="connsiteX6" fmla="*/ 382757 w 765513"/>
                  <a:gd name="connsiteY6" fmla="*/ 729670 h 765513"/>
                  <a:gd name="connsiteX7" fmla="*/ 35843 w 765513"/>
                  <a:gd name="connsiteY7" fmla="*/ 382757 h 765513"/>
                  <a:gd name="connsiteX8" fmla="*/ 382757 w 765513"/>
                  <a:gd name="connsiteY8" fmla="*/ 35915 h 765513"/>
                  <a:gd name="connsiteX9" fmla="*/ 729670 w 765513"/>
                  <a:gd name="connsiteY9" fmla="*/ 382828 h 765513"/>
                  <a:gd name="connsiteX10" fmla="*/ 382757 w 765513"/>
                  <a:gd name="connsiteY10" fmla="*/ 729741 h 765513"/>
                  <a:gd name="connsiteX11" fmla="*/ 382757 w 765513"/>
                  <a:gd name="connsiteY11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lnTo>
                      <a:pt x="382757" y="0"/>
                    </a:ln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lnTo>
                      <a:pt x="382757" y="729741"/>
                    </a:ln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grpSp>
            <p:nvGrpSpPr>
              <p:cNvPr id="61" name="Gráfico 49">
                <a:extLst>
                  <a:ext uri="{FF2B5EF4-FFF2-40B4-BE49-F238E27FC236}">
                    <a16:creationId xmlns:a16="http://schemas.microsoft.com/office/drawing/2014/main" id="{4A19F146-8DA8-7F1A-6CDE-26B961BB6976}"/>
                  </a:ext>
                </a:extLst>
              </p:cNvPr>
              <p:cNvGrpSpPr/>
              <p:nvPr/>
            </p:nvGrpSpPr>
            <p:grpSpPr>
              <a:xfrm>
                <a:off x="4446616" y="4662583"/>
                <a:ext cx="351242" cy="491860"/>
                <a:chOff x="4446616" y="4662583"/>
                <a:chExt cx="351242" cy="491860"/>
              </a:xfrm>
              <a:solidFill>
                <a:srgbClr val="E0E621"/>
              </a:solidFill>
            </p:grpSpPr>
            <p:sp>
              <p:nvSpPr>
                <p:cNvPr id="62" name="Forma Livre: Forma 61">
                  <a:extLst>
                    <a:ext uri="{FF2B5EF4-FFF2-40B4-BE49-F238E27FC236}">
                      <a16:creationId xmlns:a16="http://schemas.microsoft.com/office/drawing/2014/main" id="{28329BA2-13B7-6025-449E-2FD222C94B36}"/>
                    </a:ext>
                  </a:extLst>
                </p:cNvPr>
                <p:cNvSpPr/>
                <p:nvPr/>
              </p:nvSpPr>
              <p:spPr>
                <a:xfrm>
                  <a:off x="4480773" y="4662583"/>
                  <a:ext cx="202784" cy="130638"/>
                </a:xfrm>
                <a:custGeom>
                  <a:avLst/>
                  <a:gdLst>
                    <a:gd name="connsiteX0" fmla="*/ 18177 w 202784"/>
                    <a:gd name="connsiteY0" fmla="*/ 130495 h 130638"/>
                    <a:gd name="connsiteX1" fmla="*/ 29910 w 202784"/>
                    <a:gd name="connsiteY1" fmla="*/ 113825 h 130638"/>
                    <a:gd name="connsiteX2" fmla="*/ 101382 w 202784"/>
                    <a:gd name="connsiteY2" fmla="*/ 28832 h 130638"/>
                    <a:gd name="connsiteX3" fmla="*/ 172925 w 202784"/>
                    <a:gd name="connsiteY3" fmla="*/ 113682 h 130638"/>
                    <a:gd name="connsiteX4" fmla="*/ 184730 w 202784"/>
                    <a:gd name="connsiteY4" fmla="*/ 130280 h 130638"/>
                    <a:gd name="connsiteX5" fmla="*/ 201328 w 202784"/>
                    <a:gd name="connsiteY5" fmla="*/ 118476 h 130638"/>
                    <a:gd name="connsiteX6" fmla="*/ 101382 w 202784"/>
                    <a:gd name="connsiteY6" fmla="*/ 0 h 130638"/>
                    <a:gd name="connsiteX7" fmla="*/ 1508 w 202784"/>
                    <a:gd name="connsiteY7" fmla="*/ 118690 h 130638"/>
                    <a:gd name="connsiteX8" fmla="*/ 18177 w 202784"/>
                    <a:gd name="connsiteY8" fmla="*/ 130423 h 130638"/>
                    <a:gd name="connsiteX9" fmla="*/ 18177 w 202784"/>
                    <a:gd name="connsiteY9" fmla="*/ 130423 h 1306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02784" h="130638">
                      <a:moveTo>
                        <a:pt x="18177" y="130495"/>
                      </a:moveTo>
                      <a:cubicBezTo>
                        <a:pt x="26047" y="129136"/>
                        <a:pt x="31270" y="121695"/>
                        <a:pt x="29910" y="113825"/>
                      </a:cubicBezTo>
                      <a:cubicBezTo>
                        <a:pt x="22255" y="69325"/>
                        <a:pt x="56525" y="28832"/>
                        <a:pt x="101382" y="28832"/>
                      </a:cubicBezTo>
                      <a:cubicBezTo>
                        <a:pt x="146240" y="28832"/>
                        <a:pt x="180438" y="69182"/>
                        <a:pt x="172925" y="113682"/>
                      </a:cubicBezTo>
                      <a:cubicBezTo>
                        <a:pt x="171566" y="121552"/>
                        <a:pt x="176860" y="128993"/>
                        <a:pt x="184730" y="130280"/>
                      </a:cubicBezTo>
                      <a:cubicBezTo>
                        <a:pt x="192600" y="131640"/>
                        <a:pt x="200040" y="126345"/>
                        <a:pt x="201328" y="118476"/>
                      </a:cubicBezTo>
                      <a:cubicBezTo>
                        <a:pt x="211845" y="56519"/>
                        <a:pt x="164054" y="0"/>
                        <a:pt x="101382" y="0"/>
                      </a:cubicBezTo>
                      <a:cubicBezTo>
                        <a:pt x="38710" y="0"/>
                        <a:pt x="-9224" y="56519"/>
                        <a:pt x="1508" y="118690"/>
                      </a:cubicBezTo>
                      <a:cubicBezTo>
                        <a:pt x="2867" y="126560"/>
                        <a:pt x="10379" y="131783"/>
                        <a:pt x="18177" y="130423"/>
                      </a:cubicBezTo>
                      <a:lnTo>
                        <a:pt x="18177" y="130423"/>
                      </a:lnTo>
                      <a:close/>
                    </a:path>
                  </a:pathLst>
                </a:custGeom>
                <a:solidFill>
                  <a:srgbClr val="E0E621"/>
                </a:solidFill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pt-BR"/>
                </a:p>
              </p:txBody>
            </p:sp>
            <p:sp>
              <p:nvSpPr>
                <p:cNvPr id="63" name="Forma Livre: Forma 62">
                  <a:extLst>
                    <a:ext uri="{FF2B5EF4-FFF2-40B4-BE49-F238E27FC236}">
                      <a16:creationId xmlns:a16="http://schemas.microsoft.com/office/drawing/2014/main" id="{019A8C5C-34B4-FF65-152D-0EC79D0EAE0E}"/>
                    </a:ext>
                  </a:extLst>
                </p:cNvPr>
                <p:cNvSpPr/>
                <p:nvPr/>
              </p:nvSpPr>
              <p:spPr>
                <a:xfrm>
                  <a:off x="4446616" y="4721087"/>
                  <a:ext cx="351242" cy="433356"/>
                </a:xfrm>
                <a:custGeom>
                  <a:avLst/>
                  <a:gdLst>
                    <a:gd name="connsiteX0" fmla="*/ 288929 w 351242"/>
                    <a:gd name="connsiteY0" fmla="*/ 172725 h 433356"/>
                    <a:gd name="connsiteX1" fmla="*/ 231265 w 351242"/>
                    <a:gd name="connsiteY1" fmla="*/ 153479 h 433356"/>
                    <a:gd name="connsiteX2" fmla="*/ 178609 w 351242"/>
                    <a:gd name="connsiteY2" fmla="*/ 132159 h 433356"/>
                    <a:gd name="connsiteX3" fmla="*/ 178609 w 351242"/>
                    <a:gd name="connsiteY3" fmla="*/ 43875 h 433356"/>
                    <a:gd name="connsiteX4" fmla="*/ 136470 w 351242"/>
                    <a:gd name="connsiteY4" fmla="*/ 19 h 433356"/>
                    <a:gd name="connsiteX5" fmla="*/ 91898 w 351242"/>
                    <a:gd name="connsiteY5" fmla="*/ 43231 h 433356"/>
                    <a:gd name="connsiteX6" fmla="*/ 91898 w 351242"/>
                    <a:gd name="connsiteY6" fmla="*/ 265302 h 433356"/>
                    <a:gd name="connsiteX7" fmla="*/ 74943 w 351242"/>
                    <a:gd name="connsiteY7" fmla="*/ 247559 h 433356"/>
                    <a:gd name="connsiteX8" fmla="*/ 14274 w 351242"/>
                    <a:gd name="connsiteY8" fmla="*/ 244912 h 433356"/>
                    <a:gd name="connsiteX9" fmla="*/ 11913 w 351242"/>
                    <a:gd name="connsiteY9" fmla="*/ 306797 h 433356"/>
                    <a:gd name="connsiteX10" fmla="*/ 109212 w 351242"/>
                    <a:gd name="connsiteY10" fmla="*/ 410606 h 433356"/>
                    <a:gd name="connsiteX11" fmla="*/ 161796 w 351242"/>
                    <a:gd name="connsiteY11" fmla="*/ 433357 h 433356"/>
                    <a:gd name="connsiteX12" fmla="*/ 279199 w 351242"/>
                    <a:gd name="connsiteY12" fmla="*/ 433357 h 433356"/>
                    <a:gd name="connsiteX13" fmla="*/ 351243 w 351242"/>
                    <a:gd name="connsiteY13" fmla="*/ 361313 h 433356"/>
                    <a:gd name="connsiteX14" fmla="*/ 351243 w 351242"/>
                    <a:gd name="connsiteY14" fmla="*/ 211429 h 433356"/>
                    <a:gd name="connsiteX15" fmla="*/ 288929 w 351242"/>
                    <a:gd name="connsiteY15" fmla="*/ 172653 h 433356"/>
                    <a:gd name="connsiteX16" fmla="*/ 288929 w 351242"/>
                    <a:gd name="connsiteY16" fmla="*/ 172653 h 433356"/>
                    <a:gd name="connsiteX17" fmla="*/ 322482 w 351242"/>
                    <a:gd name="connsiteY17" fmla="*/ 361384 h 433356"/>
                    <a:gd name="connsiteX18" fmla="*/ 279270 w 351242"/>
                    <a:gd name="connsiteY18" fmla="*/ 404596 h 433356"/>
                    <a:gd name="connsiteX19" fmla="*/ 161868 w 351242"/>
                    <a:gd name="connsiteY19" fmla="*/ 404596 h 433356"/>
                    <a:gd name="connsiteX20" fmla="*/ 130317 w 351242"/>
                    <a:gd name="connsiteY20" fmla="*/ 390932 h 433356"/>
                    <a:gd name="connsiteX21" fmla="*/ 32875 w 351242"/>
                    <a:gd name="connsiteY21" fmla="*/ 286979 h 433356"/>
                    <a:gd name="connsiteX22" fmla="*/ 33662 w 351242"/>
                    <a:gd name="connsiteY22" fmla="*/ 266303 h 433356"/>
                    <a:gd name="connsiteX23" fmla="*/ 54124 w 351242"/>
                    <a:gd name="connsiteY23" fmla="*/ 267519 h 433356"/>
                    <a:gd name="connsiteX24" fmla="*/ 95905 w 351242"/>
                    <a:gd name="connsiteY24" fmla="*/ 311232 h 433356"/>
                    <a:gd name="connsiteX25" fmla="*/ 120730 w 351242"/>
                    <a:gd name="connsiteY25" fmla="*/ 301288 h 433356"/>
                    <a:gd name="connsiteX26" fmla="*/ 120730 w 351242"/>
                    <a:gd name="connsiteY26" fmla="*/ 43303 h 433356"/>
                    <a:gd name="connsiteX27" fmla="*/ 135683 w 351242"/>
                    <a:gd name="connsiteY27" fmla="*/ 28923 h 433356"/>
                    <a:gd name="connsiteX28" fmla="*/ 149777 w 351242"/>
                    <a:gd name="connsiteY28" fmla="*/ 43947 h 433356"/>
                    <a:gd name="connsiteX29" fmla="*/ 149491 w 351242"/>
                    <a:gd name="connsiteY29" fmla="*/ 216294 h 433356"/>
                    <a:gd name="connsiteX30" fmla="*/ 164014 w 351242"/>
                    <a:gd name="connsiteY30" fmla="*/ 230675 h 433356"/>
                    <a:gd name="connsiteX31" fmla="*/ 178537 w 351242"/>
                    <a:gd name="connsiteY31" fmla="*/ 216294 h 433356"/>
                    <a:gd name="connsiteX32" fmla="*/ 178537 w 351242"/>
                    <a:gd name="connsiteY32" fmla="*/ 170292 h 433356"/>
                    <a:gd name="connsiteX33" fmla="*/ 192703 w 351242"/>
                    <a:gd name="connsiteY33" fmla="*/ 158630 h 433356"/>
                    <a:gd name="connsiteX34" fmla="*/ 207083 w 351242"/>
                    <a:gd name="connsiteY34" fmla="*/ 173011 h 433356"/>
                    <a:gd name="connsiteX35" fmla="*/ 207083 w 351242"/>
                    <a:gd name="connsiteY35" fmla="*/ 216223 h 433356"/>
                    <a:gd name="connsiteX36" fmla="*/ 221463 w 351242"/>
                    <a:gd name="connsiteY36" fmla="*/ 230603 h 433356"/>
                    <a:gd name="connsiteX37" fmla="*/ 235843 w 351242"/>
                    <a:gd name="connsiteY37" fmla="*/ 216223 h 433356"/>
                    <a:gd name="connsiteX38" fmla="*/ 235843 w 351242"/>
                    <a:gd name="connsiteY38" fmla="*/ 192184 h 433356"/>
                    <a:gd name="connsiteX39" fmla="*/ 250224 w 351242"/>
                    <a:gd name="connsiteY39" fmla="*/ 177804 h 433356"/>
                    <a:gd name="connsiteX40" fmla="*/ 264604 w 351242"/>
                    <a:gd name="connsiteY40" fmla="*/ 192184 h 433356"/>
                    <a:gd name="connsiteX41" fmla="*/ 264604 w 351242"/>
                    <a:gd name="connsiteY41" fmla="*/ 216223 h 433356"/>
                    <a:gd name="connsiteX42" fmla="*/ 278984 w 351242"/>
                    <a:gd name="connsiteY42" fmla="*/ 230603 h 433356"/>
                    <a:gd name="connsiteX43" fmla="*/ 293364 w 351242"/>
                    <a:gd name="connsiteY43" fmla="*/ 216223 h 433356"/>
                    <a:gd name="connsiteX44" fmla="*/ 293364 w 351242"/>
                    <a:gd name="connsiteY44" fmla="*/ 211429 h 433356"/>
                    <a:gd name="connsiteX45" fmla="*/ 307744 w 351242"/>
                    <a:gd name="connsiteY45" fmla="*/ 197049 h 433356"/>
                    <a:gd name="connsiteX46" fmla="*/ 322125 w 351242"/>
                    <a:gd name="connsiteY46" fmla="*/ 211429 h 433356"/>
                    <a:gd name="connsiteX47" fmla="*/ 322125 w 351242"/>
                    <a:gd name="connsiteY47" fmla="*/ 361313 h 4333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</a:cxnLst>
                  <a:rect l="l" t="t" r="r" b="b"/>
                  <a:pathLst>
                    <a:path w="351242" h="433356">
                      <a:moveTo>
                        <a:pt x="288929" y="172725"/>
                      </a:moveTo>
                      <a:cubicBezTo>
                        <a:pt x="278126" y="151548"/>
                        <a:pt x="252370" y="143034"/>
                        <a:pt x="231265" y="153479"/>
                      </a:cubicBezTo>
                      <a:cubicBezTo>
                        <a:pt x="221463" y="134234"/>
                        <a:pt x="198999" y="125077"/>
                        <a:pt x="178609" y="132159"/>
                      </a:cubicBezTo>
                      <a:lnTo>
                        <a:pt x="178609" y="43875"/>
                      </a:lnTo>
                      <a:cubicBezTo>
                        <a:pt x="178609" y="20337"/>
                        <a:pt x="159721" y="663"/>
                        <a:pt x="136470" y="19"/>
                      </a:cubicBezTo>
                      <a:cubicBezTo>
                        <a:pt x="112145" y="-696"/>
                        <a:pt x="91898" y="18835"/>
                        <a:pt x="91898" y="43231"/>
                      </a:cubicBezTo>
                      <a:lnTo>
                        <a:pt x="91898" y="265302"/>
                      </a:lnTo>
                      <a:lnTo>
                        <a:pt x="74943" y="247559"/>
                      </a:lnTo>
                      <a:cubicBezTo>
                        <a:pt x="58702" y="230531"/>
                        <a:pt x="31444" y="229315"/>
                        <a:pt x="14274" y="244912"/>
                      </a:cubicBezTo>
                      <a:cubicBezTo>
                        <a:pt x="-3898" y="261295"/>
                        <a:pt x="-4757" y="289269"/>
                        <a:pt x="11913" y="306797"/>
                      </a:cubicBezTo>
                      <a:lnTo>
                        <a:pt x="109212" y="410606"/>
                      </a:lnTo>
                      <a:cubicBezTo>
                        <a:pt x="122805" y="425058"/>
                        <a:pt x="141979" y="433357"/>
                        <a:pt x="161796" y="433357"/>
                      </a:cubicBezTo>
                      <a:lnTo>
                        <a:pt x="279199" y="433357"/>
                      </a:lnTo>
                      <a:cubicBezTo>
                        <a:pt x="318905" y="433357"/>
                        <a:pt x="351243" y="401019"/>
                        <a:pt x="351243" y="361313"/>
                      </a:cubicBezTo>
                      <a:lnTo>
                        <a:pt x="351243" y="211429"/>
                      </a:lnTo>
                      <a:cubicBezTo>
                        <a:pt x="351243" y="179521"/>
                        <a:pt x="317546" y="158487"/>
                        <a:pt x="288929" y="172653"/>
                      </a:cubicBezTo>
                      <a:lnTo>
                        <a:pt x="288929" y="172653"/>
                      </a:lnTo>
                      <a:close/>
                      <a:moveTo>
                        <a:pt x="322482" y="361384"/>
                      </a:moveTo>
                      <a:cubicBezTo>
                        <a:pt x="322482" y="385208"/>
                        <a:pt x="303094" y="404596"/>
                        <a:pt x="279270" y="404596"/>
                      </a:cubicBezTo>
                      <a:lnTo>
                        <a:pt x="161868" y="404596"/>
                      </a:lnTo>
                      <a:cubicBezTo>
                        <a:pt x="149992" y="404596"/>
                        <a:pt x="138473" y="399588"/>
                        <a:pt x="130317" y="390932"/>
                      </a:cubicBezTo>
                      <a:cubicBezTo>
                        <a:pt x="129959" y="390574"/>
                        <a:pt x="33233" y="287337"/>
                        <a:pt x="32875" y="286979"/>
                      </a:cubicBezTo>
                      <a:cubicBezTo>
                        <a:pt x="27295" y="281113"/>
                        <a:pt x="27581" y="271812"/>
                        <a:pt x="33662" y="266303"/>
                      </a:cubicBezTo>
                      <a:cubicBezTo>
                        <a:pt x="39386" y="261152"/>
                        <a:pt x="48615" y="261653"/>
                        <a:pt x="54124" y="267519"/>
                      </a:cubicBezTo>
                      <a:lnTo>
                        <a:pt x="95905" y="311232"/>
                      </a:lnTo>
                      <a:cubicBezTo>
                        <a:pt x="104848" y="320604"/>
                        <a:pt x="120730" y="314237"/>
                        <a:pt x="120730" y="301288"/>
                      </a:cubicBezTo>
                      <a:lnTo>
                        <a:pt x="120730" y="43303"/>
                      </a:lnTo>
                      <a:cubicBezTo>
                        <a:pt x="120730" y="35218"/>
                        <a:pt x="127455" y="28636"/>
                        <a:pt x="135683" y="28923"/>
                      </a:cubicBezTo>
                      <a:cubicBezTo>
                        <a:pt x="143481" y="29137"/>
                        <a:pt x="149777" y="35862"/>
                        <a:pt x="149777" y="43947"/>
                      </a:cubicBezTo>
                      <a:cubicBezTo>
                        <a:pt x="149777" y="202558"/>
                        <a:pt x="149491" y="130657"/>
                        <a:pt x="149491" y="216294"/>
                      </a:cubicBezTo>
                      <a:cubicBezTo>
                        <a:pt x="149491" y="224307"/>
                        <a:pt x="156001" y="230818"/>
                        <a:pt x="164014" y="230675"/>
                      </a:cubicBezTo>
                      <a:cubicBezTo>
                        <a:pt x="172027" y="230746"/>
                        <a:pt x="178537" y="224236"/>
                        <a:pt x="178537" y="216294"/>
                      </a:cubicBezTo>
                      <a:lnTo>
                        <a:pt x="178537" y="170292"/>
                      </a:lnTo>
                      <a:cubicBezTo>
                        <a:pt x="179825" y="163639"/>
                        <a:pt x="185692" y="158630"/>
                        <a:pt x="192703" y="158630"/>
                      </a:cubicBezTo>
                      <a:cubicBezTo>
                        <a:pt x="200644" y="158630"/>
                        <a:pt x="207083" y="165069"/>
                        <a:pt x="207083" y="173011"/>
                      </a:cubicBezTo>
                      <a:lnTo>
                        <a:pt x="207083" y="216223"/>
                      </a:lnTo>
                      <a:cubicBezTo>
                        <a:pt x="207083" y="224164"/>
                        <a:pt x="213522" y="230603"/>
                        <a:pt x="221463" y="230603"/>
                      </a:cubicBezTo>
                      <a:cubicBezTo>
                        <a:pt x="229405" y="230603"/>
                        <a:pt x="235843" y="224164"/>
                        <a:pt x="235843" y="216223"/>
                      </a:cubicBezTo>
                      <a:lnTo>
                        <a:pt x="235843" y="192184"/>
                      </a:lnTo>
                      <a:cubicBezTo>
                        <a:pt x="235843" y="184243"/>
                        <a:pt x="242282" y="177804"/>
                        <a:pt x="250224" y="177804"/>
                      </a:cubicBezTo>
                      <a:cubicBezTo>
                        <a:pt x="258165" y="177804"/>
                        <a:pt x="264604" y="184243"/>
                        <a:pt x="264604" y="192184"/>
                      </a:cubicBezTo>
                      <a:lnTo>
                        <a:pt x="264604" y="216223"/>
                      </a:lnTo>
                      <a:cubicBezTo>
                        <a:pt x="264604" y="224164"/>
                        <a:pt x="271043" y="230603"/>
                        <a:pt x="278984" y="230603"/>
                      </a:cubicBezTo>
                      <a:cubicBezTo>
                        <a:pt x="286925" y="230603"/>
                        <a:pt x="293364" y="224164"/>
                        <a:pt x="293364" y="216223"/>
                      </a:cubicBezTo>
                      <a:lnTo>
                        <a:pt x="293364" y="211429"/>
                      </a:lnTo>
                      <a:cubicBezTo>
                        <a:pt x="293364" y="203488"/>
                        <a:pt x="299803" y="197049"/>
                        <a:pt x="307744" y="197049"/>
                      </a:cubicBezTo>
                      <a:cubicBezTo>
                        <a:pt x="315686" y="197049"/>
                        <a:pt x="322125" y="203488"/>
                        <a:pt x="322125" y="211429"/>
                      </a:cubicBezTo>
                      <a:lnTo>
                        <a:pt x="322125" y="361313"/>
                      </a:lnTo>
                      <a:close/>
                    </a:path>
                  </a:pathLst>
                </a:custGeom>
                <a:solidFill>
                  <a:srgbClr val="E0E621"/>
                </a:solidFill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pt-BR"/>
                </a:p>
              </p:txBody>
            </p:sp>
          </p:grpSp>
        </p:grpSp>
        <p:grpSp>
          <p:nvGrpSpPr>
            <p:cNvPr id="34" name="Gráfico 45">
              <a:extLst>
                <a:ext uri="{FF2B5EF4-FFF2-40B4-BE49-F238E27FC236}">
                  <a16:creationId xmlns:a16="http://schemas.microsoft.com/office/drawing/2014/main" id="{3080DDE8-B626-ECFD-9393-0C7093EA49B8}"/>
                </a:ext>
              </a:extLst>
            </p:cNvPr>
            <p:cNvGrpSpPr/>
            <p:nvPr/>
          </p:nvGrpSpPr>
          <p:grpSpPr>
            <a:xfrm>
              <a:off x="5163461" y="4670749"/>
              <a:ext cx="765513" cy="765513"/>
              <a:chOff x="5205913" y="4501979"/>
              <a:chExt cx="765513" cy="765513"/>
            </a:xfrm>
          </p:grpSpPr>
          <p:sp>
            <p:nvSpPr>
              <p:cNvPr id="55" name="Forma Livre: Forma 54">
                <a:extLst>
                  <a:ext uri="{FF2B5EF4-FFF2-40B4-BE49-F238E27FC236}">
                    <a16:creationId xmlns:a16="http://schemas.microsoft.com/office/drawing/2014/main" id="{AB9D25C7-3C59-20D6-AB20-5E56D42AFD85}"/>
                  </a:ext>
                </a:extLst>
              </p:cNvPr>
              <p:cNvSpPr/>
              <p:nvPr/>
            </p:nvSpPr>
            <p:spPr>
              <a:xfrm>
                <a:off x="5205913" y="4501979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56" name="Forma Livre: Forma 55">
                <a:extLst>
                  <a:ext uri="{FF2B5EF4-FFF2-40B4-BE49-F238E27FC236}">
                    <a16:creationId xmlns:a16="http://schemas.microsoft.com/office/drawing/2014/main" id="{3D78D9CB-71C9-7B55-6481-3B89426BCAAF}"/>
                  </a:ext>
                </a:extLst>
              </p:cNvPr>
              <p:cNvSpPr/>
              <p:nvPr/>
            </p:nvSpPr>
            <p:spPr>
              <a:xfrm>
                <a:off x="5365454" y="4865633"/>
                <a:ext cx="446084" cy="242746"/>
              </a:xfrm>
              <a:custGeom>
                <a:avLst/>
                <a:gdLst>
                  <a:gd name="connsiteX0" fmla="*/ 431334 w 446084"/>
                  <a:gd name="connsiteY0" fmla="*/ 38276 h 242746"/>
                  <a:gd name="connsiteX1" fmla="*/ 410444 w 446084"/>
                  <a:gd name="connsiteY1" fmla="*/ 52656 h 242746"/>
                  <a:gd name="connsiteX2" fmla="*/ 224789 w 446084"/>
                  <a:gd name="connsiteY2" fmla="*/ 206832 h 242746"/>
                  <a:gd name="connsiteX3" fmla="*/ 35915 w 446084"/>
                  <a:gd name="connsiteY3" fmla="*/ 17957 h 242746"/>
                  <a:gd name="connsiteX4" fmla="*/ 17957 w 446084"/>
                  <a:gd name="connsiteY4" fmla="*/ 0 h 242746"/>
                  <a:gd name="connsiteX5" fmla="*/ 0 w 446084"/>
                  <a:gd name="connsiteY5" fmla="*/ 17957 h 242746"/>
                  <a:gd name="connsiteX6" fmla="*/ 224789 w 446084"/>
                  <a:gd name="connsiteY6" fmla="*/ 242746 h 242746"/>
                  <a:gd name="connsiteX7" fmla="*/ 445786 w 446084"/>
                  <a:gd name="connsiteY7" fmla="*/ 59238 h 242746"/>
                  <a:gd name="connsiteX8" fmla="*/ 431406 w 446084"/>
                  <a:gd name="connsiteY8" fmla="*/ 38347 h 2427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46084" h="242746">
                    <a:moveTo>
                      <a:pt x="431334" y="38276"/>
                    </a:moveTo>
                    <a:cubicBezTo>
                      <a:pt x="421605" y="36487"/>
                      <a:pt x="412232" y="42926"/>
                      <a:pt x="410444" y="52656"/>
                    </a:cubicBezTo>
                    <a:cubicBezTo>
                      <a:pt x="393846" y="141942"/>
                      <a:pt x="315720" y="206832"/>
                      <a:pt x="224789" y="206832"/>
                    </a:cubicBezTo>
                    <a:cubicBezTo>
                      <a:pt x="120622" y="206832"/>
                      <a:pt x="35915" y="122124"/>
                      <a:pt x="35915" y="17957"/>
                    </a:cubicBezTo>
                    <a:cubicBezTo>
                      <a:pt x="35915" y="8013"/>
                      <a:pt x="27902" y="0"/>
                      <a:pt x="17957" y="0"/>
                    </a:cubicBezTo>
                    <a:cubicBezTo>
                      <a:pt x="8013" y="0"/>
                      <a:pt x="0" y="8013"/>
                      <a:pt x="0" y="17957"/>
                    </a:cubicBezTo>
                    <a:cubicBezTo>
                      <a:pt x="0" y="141870"/>
                      <a:pt x="100804" y="242746"/>
                      <a:pt x="224789" y="242746"/>
                    </a:cubicBezTo>
                    <a:cubicBezTo>
                      <a:pt x="333034" y="242746"/>
                      <a:pt x="425969" y="165551"/>
                      <a:pt x="445786" y="59238"/>
                    </a:cubicBezTo>
                    <a:cubicBezTo>
                      <a:pt x="447575" y="49508"/>
                      <a:pt x="441136" y="40136"/>
                      <a:pt x="431406" y="38347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57" name="Forma Livre: Forma 56">
                <a:extLst>
                  <a:ext uri="{FF2B5EF4-FFF2-40B4-BE49-F238E27FC236}">
                    <a16:creationId xmlns:a16="http://schemas.microsoft.com/office/drawing/2014/main" id="{D250B765-7D87-E7B9-8CDA-6B3DF3C1B58C}"/>
                  </a:ext>
                </a:extLst>
              </p:cNvPr>
              <p:cNvSpPr/>
              <p:nvPr/>
            </p:nvSpPr>
            <p:spPr>
              <a:xfrm>
                <a:off x="5607499" y="4661695"/>
                <a:ext cx="69911" cy="44754"/>
              </a:xfrm>
              <a:custGeom>
                <a:avLst/>
                <a:gdLst>
                  <a:gd name="connsiteX0" fmla="*/ 14939 w 69911"/>
                  <a:gd name="connsiteY0" fmla="*/ 35668 h 44754"/>
                  <a:gd name="connsiteX1" fmla="*/ 45989 w 69911"/>
                  <a:gd name="connsiteY1" fmla="*/ 43753 h 44754"/>
                  <a:gd name="connsiteX2" fmla="*/ 51998 w 69911"/>
                  <a:gd name="connsiteY2" fmla="*/ 44754 h 44754"/>
                  <a:gd name="connsiteX3" fmla="*/ 68882 w 69911"/>
                  <a:gd name="connsiteY3" fmla="*/ 32806 h 44754"/>
                  <a:gd name="connsiteX4" fmla="*/ 58008 w 69911"/>
                  <a:gd name="connsiteY4" fmla="*/ 9913 h 44754"/>
                  <a:gd name="connsiteX5" fmla="*/ 21020 w 69911"/>
                  <a:gd name="connsiteY5" fmla="*/ 254 h 44754"/>
                  <a:gd name="connsiteX6" fmla="*/ 272 w 69911"/>
                  <a:gd name="connsiteY6" fmla="*/ 14921 h 44754"/>
                  <a:gd name="connsiteX7" fmla="*/ 14939 w 69911"/>
                  <a:gd name="connsiteY7" fmla="*/ 35668 h 44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9911" h="44754">
                    <a:moveTo>
                      <a:pt x="14939" y="35668"/>
                    </a:moveTo>
                    <a:cubicBezTo>
                      <a:pt x="25456" y="37457"/>
                      <a:pt x="35901" y="40175"/>
                      <a:pt x="45989" y="43753"/>
                    </a:cubicBezTo>
                    <a:cubicBezTo>
                      <a:pt x="47992" y="44468"/>
                      <a:pt x="49995" y="44754"/>
                      <a:pt x="51998" y="44754"/>
                    </a:cubicBezTo>
                    <a:cubicBezTo>
                      <a:pt x="59367" y="44754"/>
                      <a:pt x="66307" y="40175"/>
                      <a:pt x="68882" y="32806"/>
                    </a:cubicBezTo>
                    <a:cubicBezTo>
                      <a:pt x="72173" y="23506"/>
                      <a:pt x="67308" y="13204"/>
                      <a:pt x="58008" y="9913"/>
                    </a:cubicBezTo>
                    <a:cubicBezTo>
                      <a:pt x="45989" y="5620"/>
                      <a:pt x="33612" y="2401"/>
                      <a:pt x="21020" y="254"/>
                    </a:cubicBezTo>
                    <a:cubicBezTo>
                      <a:pt x="11290" y="-1391"/>
                      <a:pt x="1989" y="5119"/>
                      <a:pt x="272" y="14921"/>
                    </a:cubicBezTo>
                    <a:cubicBezTo>
                      <a:pt x="-1445" y="24722"/>
                      <a:pt x="5137" y="33951"/>
                      <a:pt x="14939" y="35668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58" name="Forma Livre: Forma 57">
                <a:extLst>
                  <a:ext uri="{FF2B5EF4-FFF2-40B4-BE49-F238E27FC236}">
                    <a16:creationId xmlns:a16="http://schemas.microsoft.com/office/drawing/2014/main" id="{01AF4B24-B6E7-A654-A54A-2B02A5531A9C}"/>
                  </a:ext>
                </a:extLst>
              </p:cNvPr>
              <p:cNvSpPr/>
              <p:nvPr/>
            </p:nvSpPr>
            <p:spPr>
              <a:xfrm>
                <a:off x="5766999" y="4795923"/>
                <a:ext cx="44871" cy="69996"/>
              </a:xfrm>
              <a:custGeom>
                <a:avLst/>
                <a:gdLst>
                  <a:gd name="connsiteX0" fmla="*/ 34869 w 44871"/>
                  <a:gd name="connsiteY0" fmla="*/ 11903 h 69996"/>
                  <a:gd name="connsiteX1" fmla="*/ 11903 w 44871"/>
                  <a:gd name="connsiteY1" fmla="*/ 1029 h 69996"/>
                  <a:gd name="connsiteX2" fmla="*/ 1029 w 44871"/>
                  <a:gd name="connsiteY2" fmla="*/ 23994 h 69996"/>
                  <a:gd name="connsiteX3" fmla="*/ 9256 w 44871"/>
                  <a:gd name="connsiteY3" fmla="*/ 55116 h 69996"/>
                  <a:gd name="connsiteX4" fmla="*/ 26928 w 44871"/>
                  <a:gd name="connsiteY4" fmla="*/ 69997 h 69996"/>
                  <a:gd name="connsiteX5" fmla="*/ 30004 w 44871"/>
                  <a:gd name="connsiteY5" fmla="*/ 69710 h 69996"/>
                  <a:gd name="connsiteX6" fmla="*/ 44599 w 44871"/>
                  <a:gd name="connsiteY6" fmla="*/ 48963 h 69996"/>
                  <a:gd name="connsiteX7" fmla="*/ 34797 w 44871"/>
                  <a:gd name="connsiteY7" fmla="*/ 11903 h 699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4871" h="69996">
                    <a:moveTo>
                      <a:pt x="34869" y="11903"/>
                    </a:moveTo>
                    <a:cubicBezTo>
                      <a:pt x="31506" y="2603"/>
                      <a:pt x="21276" y="-2262"/>
                      <a:pt x="11903" y="1029"/>
                    </a:cubicBezTo>
                    <a:cubicBezTo>
                      <a:pt x="2603" y="4391"/>
                      <a:pt x="-2262" y="14622"/>
                      <a:pt x="1029" y="23994"/>
                    </a:cubicBezTo>
                    <a:cubicBezTo>
                      <a:pt x="4606" y="34082"/>
                      <a:pt x="7396" y="44527"/>
                      <a:pt x="9256" y="55116"/>
                    </a:cubicBezTo>
                    <a:cubicBezTo>
                      <a:pt x="10759" y="63844"/>
                      <a:pt x="18342" y="69997"/>
                      <a:pt x="26928" y="69997"/>
                    </a:cubicBezTo>
                    <a:cubicBezTo>
                      <a:pt x="27929" y="69997"/>
                      <a:pt x="29002" y="69925"/>
                      <a:pt x="30004" y="69710"/>
                    </a:cubicBezTo>
                    <a:cubicBezTo>
                      <a:pt x="39734" y="67993"/>
                      <a:pt x="46316" y="58764"/>
                      <a:pt x="44599" y="48963"/>
                    </a:cubicBezTo>
                    <a:cubicBezTo>
                      <a:pt x="42452" y="36371"/>
                      <a:pt x="39161" y="23923"/>
                      <a:pt x="34797" y="11903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59" name="Forma Livre: Forma 58">
                <a:extLst>
                  <a:ext uri="{FF2B5EF4-FFF2-40B4-BE49-F238E27FC236}">
                    <a16:creationId xmlns:a16="http://schemas.microsoft.com/office/drawing/2014/main" id="{B4155936-1E9A-0878-6314-515A80953AEA}"/>
                  </a:ext>
                </a:extLst>
              </p:cNvPr>
              <p:cNvSpPr/>
              <p:nvPr/>
            </p:nvSpPr>
            <p:spPr>
              <a:xfrm>
                <a:off x="5705355" y="4707259"/>
                <a:ext cx="60885" cy="60789"/>
              </a:xfrm>
              <a:custGeom>
                <a:avLst/>
                <a:gdLst>
                  <a:gd name="connsiteX0" fmla="*/ 29191 w 60885"/>
                  <a:gd name="connsiteY0" fmla="*/ 54422 h 60789"/>
                  <a:gd name="connsiteX1" fmla="*/ 42927 w 60885"/>
                  <a:gd name="connsiteY1" fmla="*/ 60789 h 60789"/>
                  <a:gd name="connsiteX2" fmla="*/ 54517 w 60885"/>
                  <a:gd name="connsiteY2" fmla="*/ 56568 h 60789"/>
                  <a:gd name="connsiteX3" fmla="*/ 56663 w 60885"/>
                  <a:gd name="connsiteY3" fmla="*/ 31313 h 60789"/>
                  <a:gd name="connsiteX4" fmla="*/ 29477 w 60885"/>
                  <a:gd name="connsiteY4" fmla="*/ 4198 h 60789"/>
                  <a:gd name="connsiteX5" fmla="*/ 4222 w 60885"/>
                  <a:gd name="connsiteY5" fmla="*/ 6345 h 60789"/>
                  <a:gd name="connsiteX6" fmla="*/ 6368 w 60885"/>
                  <a:gd name="connsiteY6" fmla="*/ 31599 h 60789"/>
                  <a:gd name="connsiteX7" fmla="*/ 29191 w 60885"/>
                  <a:gd name="connsiteY7" fmla="*/ 54422 h 607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0885" h="60789">
                    <a:moveTo>
                      <a:pt x="29191" y="54422"/>
                    </a:moveTo>
                    <a:cubicBezTo>
                      <a:pt x="32768" y="58643"/>
                      <a:pt x="37776" y="60789"/>
                      <a:pt x="42927" y="60789"/>
                    </a:cubicBezTo>
                    <a:cubicBezTo>
                      <a:pt x="47005" y="60789"/>
                      <a:pt x="51154" y="59430"/>
                      <a:pt x="54517" y="56568"/>
                    </a:cubicBezTo>
                    <a:cubicBezTo>
                      <a:pt x="62100" y="50201"/>
                      <a:pt x="63031" y="38825"/>
                      <a:pt x="56663" y="31313"/>
                    </a:cubicBezTo>
                    <a:cubicBezTo>
                      <a:pt x="48436" y="21583"/>
                      <a:pt x="39278" y="12426"/>
                      <a:pt x="29477" y="4198"/>
                    </a:cubicBezTo>
                    <a:cubicBezTo>
                      <a:pt x="21893" y="-2169"/>
                      <a:pt x="10589" y="-1167"/>
                      <a:pt x="4222" y="6345"/>
                    </a:cubicBezTo>
                    <a:cubicBezTo>
                      <a:pt x="-2145" y="13928"/>
                      <a:pt x="-1215" y="25232"/>
                      <a:pt x="6368" y="31599"/>
                    </a:cubicBezTo>
                    <a:cubicBezTo>
                      <a:pt x="14596" y="38539"/>
                      <a:pt x="22251" y="46194"/>
                      <a:pt x="29191" y="54422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35" name="Gráfico 41">
              <a:extLst>
                <a:ext uri="{FF2B5EF4-FFF2-40B4-BE49-F238E27FC236}">
                  <a16:creationId xmlns:a16="http://schemas.microsoft.com/office/drawing/2014/main" id="{7BD981F3-DF93-DE8D-FCF0-7E80DAE9218A}"/>
                </a:ext>
              </a:extLst>
            </p:cNvPr>
            <p:cNvGrpSpPr/>
            <p:nvPr/>
          </p:nvGrpSpPr>
          <p:grpSpPr>
            <a:xfrm>
              <a:off x="7359762" y="4667169"/>
              <a:ext cx="765513" cy="765513"/>
              <a:chOff x="7224746" y="4501980"/>
              <a:chExt cx="765513" cy="765513"/>
            </a:xfrm>
          </p:grpSpPr>
          <p:sp>
            <p:nvSpPr>
              <p:cNvPr id="53" name="Forma Livre: Forma 52">
                <a:extLst>
                  <a:ext uri="{FF2B5EF4-FFF2-40B4-BE49-F238E27FC236}">
                    <a16:creationId xmlns:a16="http://schemas.microsoft.com/office/drawing/2014/main" id="{86C3C842-BAA9-BB88-031D-71E2A2E4012D}"/>
                  </a:ext>
                </a:extLst>
              </p:cNvPr>
              <p:cNvSpPr/>
              <p:nvPr/>
            </p:nvSpPr>
            <p:spPr>
              <a:xfrm>
                <a:off x="7224746" y="4501980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54" name="Forma Livre: Forma 53">
                <a:extLst>
                  <a:ext uri="{FF2B5EF4-FFF2-40B4-BE49-F238E27FC236}">
                    <a16:creationId xmlns:a16="http://schemas.microsoft.com/office/drawing/2014/main" id="{C57AAE48-B57A-032C-6BA6-157D869C529A}"/>
                  </a:ext>
                </a:extLst>
              </p:cNvPr>
              <p:cNvSpPr/>
              <p:nvPr/>
            </p:nvSpPr>
            <p:spPr>
              <a:xfrm>
                <a:off x="7354111" y="4691255"/>
                <a:ext cx="447054" cy="446958"/>
              </a:xfrm>
              <a:custGeom>
                <a:avLst/>
                <a:gdLst>
                  <a:gd name="connsiteX0" fmla="*/ 423377 w 447054"/>
                  <a:gd name="connsiteY0" fmla="*/ 815 h 446958"/>
                  <a:gd name="connsiteX1" fmla="*/ 12218 w 447054"/>
                  <a:gd name="connsiteY1" fmla="*/ 138750 h 446958"/>
                  <a:gd name="connsiteX2" fmla="*/ 56 w 447054"/>
                  <a:gd name="connsiteY2" fmla="*/ 154418 h 446958"/>
                  <a:gd name="connsiteX3" fmla="*/ 9714 w 447054"/>
                  <a:gd name="connsiteY3" fmla="*/ 171731 h 446958"/>
                  <a:gd name="connsiteX4" fmla="*/ 185067 w 447054"/>
                  <a:gd name="connsiteY4" fmla="*/ 261876 h 446958"/>
                  <a:gd name="connsiteX5" fmla="*/ 275211 w 447054"/>
                  <a:gd name="connsiteY5" fmla="*/ 437229 h 446958"/>
                  <a:gd name="connsiteX6" fmla="*/ 291165 w 447054"/>
                  <a:gd name="connsiteY6" fmla="*/ 446958 h 446958"/>
                  <a:gd name="connsiteX7" fmla="*/ 292525 w 447054"/>
                  <a:gd name="connsiteY7" fmla="*/ 446958 h 446958"/>
                  <a:gd name="connsiteX8" fmla="*/ 308193 w 447054"/>
                  <a:gd name="connsiteY8" fmla="*/ 434796 h 446958"/>
                  <a:gd name="connsiteX9" fmla="*/ 446128 w 447054"/>
                  <a:gd name="connsiteY9" fmla="*/ 23637 h 446958"/>
                  <a:gd name="connsiteX10" fmla="*/ 441836 w 447054"/>
                  <a:gd name="connsiteY10" fmla="*/ 5250 h 446958"/>
                  <a:gd name="connsiteX11" fmla="*/ 423449 w 447054"/>
                  <a:gd name="connsiteY11" fmla="*/ 958 h 446958"/>
                  <a:gd name="connsiteX12" fmla="*/ 423449 w 447054"/>
                  <a:gd name="connsiteY12" fmla="*/ 958 h 446958"/>
                  <a:gd name="connsiteX13" fmla="*/ 287660 w 447054"/>
                  <a:gd name="connsiteY13" fmla="*/ 382999 h 446958"/>
                  <a:gd name="connsiteX14" fmla="*/ 214328 w 447054"/>
                  <a:gd name="connsiteY14" fmla="*/ 240341 h 446958"/>
                  <a:gd name="connsiteX15" fmla="*/ 206601 w 447054"/>
                  <a:gd name="connsiteY15" fmla="*/ 232615 h 446958"/>
                  <a:gd name="connsiteX16" fmla="*/ 63944 w 447054"/>
                  <a:gd name="connsiteY16" fmla="*/ 159283 h 446958"/>
                  <a:gd name="connsiteX17" fmla="*/ 400627 w 447054"/>
                  <a:gd name="connsiteY17" fmla="*/ 46388 h 446958"/>
                  <a:gd name="connsiteX18" fmla="*/ 287731 w 447054"/>
                  <a:gd name="connsiteY18" fmla="*/ 383070 h 4469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447054" h="446958">
                    <a:moveTo>
                      <a:pt x="423377" y="815"/>
                    </a:moveTo>
                    <a:lnTo>
                      <a:pt x="12218" y="138750"/>
                    </a:lnTo>
                    <a:cubicBezTo>
                      <a:pt x="5350" y="141039"/>
                      <a:pt x="557" y="147192"/>
                      <a:pt x="56" y="154418"/>
                    </a:cubicBezTo>
                    <a:cubicBezTo>
                      <a:pt x="-516" y="161644"/>
                      <a:pt x="3347" y="168441"/>
                      <a:pt x="9714" y="171731"/>
                    </a:cubicBezTo>
                    <a:lnTo>
                      <a:pt x="185067" y="261876"/>
                    </a:lnTo>
                    <a:lnTo>
                      <a:pt x="275211" y="437229"/>
                    </a:lnTo>
                    <a:cubicBezTo>
                      <a:pt x="278288" y="443238"/>
                      <a:pt x="284512" y="446958"/>
                      <a:pt x="291165" y="446958"/>
                    </a:cubicBezTo>
                    <a:cubicBezTo>
                      <a:pt x="291595" y="446958"/>
                      <a:pt x="292096" y="446958"/>
                      <a:pt x="292525" y="446958"/>
                    </a:cubicBezTo>
                    <a:cubicBezTo>
                      <a:pt x="299751" y="446386"/>
                      <a:pt x="305903" y="441593"/>
                      <a:pt x="308193" y="434796"/>
                    </a:cubicBezTo>
                    <a:lnTo>
                      <a:pt x="446128" y="23637"/>
                    </a:lnTo>
                    <a:cubicBezTo>
                      <a:pt x="448275" y="17198"/>
                      <a:pt x="446629" y="10044"/>
                      <a:pt x="441836" y="5250"/>
                    </a:cubicBezTo>
                    <a:cubicBezTo>
                      <a:pt x="437042" y="457"/>
                      <a:pt x="429888" y="-1260"/>
                      <a:pt x="423449" y="958"/>
                    </a:cubicBezTo>
                    <a:lnTo>
                      <a:pt x="423449" y="958"/>
                    </a:lnTo>
                    <a:close/>
                    <a:moveTo>
                      <a:pt x="287660" y="382999"/>
                    </a:moveTo>
                    <a:lnTo>
                      <a:pt x="214328" y="240341"/>
                    </a:lnTo>
                    <a:cubicBezTo>
                      <a:pt x="212611" y="236979"/>
                      <a:pt x="209892" y="234332"/>
                      <a:pt x="206601" y="232615"/>
                    </a:cubicBezTo>
                    <a:lnTo>
                      <a:pt x="63944" y="159283"/>
                    </a:lnTo>
                    <a:lnTo>
                      <a:pt x="400627" y="46388"/>
                    </a:lnTo>
                    <a:lnTo>
                      <a:pt x="287731" y="383070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36" name="Gráfico 43">
              <a:extLst>
                <a:ext uri="{FF2B5EF4-FFF2-40B4-BE49-F238E27FC236}">
                  <a16:creationId xmlns:a16="http://schemas.microsoft.com/office/drawing/2014/main" id="{A9B3C228-8802-5EB0-279E-1BCA6BF38194}"/>
                </a:ext>
              </a:extLst>
            </p:cNvPr>
            <p:cNvGrpSpPr/>
            <p:nvPr/>
          </p:nvGrpSpPr>
          <p:grpSpPr>
            <a:xfrm>
              <a:off x="8448509" y="4667168"/>
              <a:ext cx="765513" cy="765513"/>
              <a:chOff x="8226913" y="4501981"/>
              <a:chExt cx="765513" cy="765513"/>
            </a:xfrm>
          </p:grpSpPr>
          <p:sp>
            <p:nvSpPr>
              <p:cNvPr id="51" name="Forma Livre: Forma 50">
                <a:extLst>
                  <a:ext uri="{FF2B5EF4-FFF2-40B4-BE49-F238E27FC236}">
                    <a16:creationId xmlns:a16="http://schemas.microsoft.com/office/drawing/2014/main" id="{9571F63F-184F-32B5-B0F5-D65B7689B4B9}"/>
                  </a:ext>
                </a:extLst>
              </p:cNvPr>
              <p:cNvSpPr/>
              <p:nvPr/>
            </p:nvSpPr>
            <p:spPr>
              <a:xfrm>
                <a:off x="8226913" y="4501981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52" name="Forma Livre: Forma 51">
                <a:extLst>
                  <a:ext uri="{FF2B5EF4-FFF2-40B4-BE49-F238E27FC236}">
                    <a16:creationId xmlns:a16="http://schemas.microsoft.com/office/drawing/2014/main" id="{6001EF4C-F857-B56D-56BD-C390DECD59C3}"/>
                  </a:ext>
                </a:extLst>
              </p:cNvPr>
              <p:cNvSpPr/>
              <p:nvPr/>
            </p:nvSpPr>
            <p:spPr>
              <a:xfrm>
                <a:off x="8469303" y="4738535"/>
                <a:ext cx="301115" cy="301093"/>
              </a:xfrm>
              <a:custGeom>
                <a:avLst/>
                <a:gdLst>
                  <a:gd name="connsiteX0" fmla="*/ 292467 w 301115"/>
                  <a:gd name="connsiteY0" fmla="*/ 19499 h 301093"/>
                  <a:gd name="connsiteX1" fmla="*/ 281664 w 301115"/>
                  <a:gd name="connsiteY1" fmla="*/ 8696 h 301093"/>
                  <a:gd name="connsiteX2" fmla="*/ 75190 w 301115"/>
                  <a:gd name="connsiteY2" fmla="*/ 64929 h 301093"/>
                  <a:gd name="connsiteX3" fmla="*/ 2503 w 301115"/>
                  <a:gd name="connsiteY3" fmla="*/ 283994 h 301093"/>
                  <a:gd name="connsiteX4" fmla="*/ 2503 w 301115"/>
                  <a:gd name="connsiteY4" fmla="*/ 284137 h 301093"/>
                  <a:gd name="connsiteX5" fmla="*/ 4076 w 301115"/>
                  <a:gd name="connsiteY5" fmla="*/ 288716 h 301093"/>
                  <a:gd name="connsiteX6" fmla="*/ 4649 w 301115"/>
                  <a:gd name="connsiteY6" fmla="*/ 289718 h 301093"/>
                  <a:gd name="connsiteX7" fmla="*/ 7224 w 301115"/>
                  <a:gd name="connsiteY7" fmla="*/ 293152 h 301093"/>
                  <a:gd name="connsiteX8" fmla="*/ 7654 w 301115"/>
                  <a:gd name="connsiteY8" fmla="*/ 293653 h 301093"/>
                  <a:gd name="connsiteX9" fmla="*/ 7797 w 301115"/>
                  <a:gd name="connsiteY9" fmla="*/ 293796 h 301093"/>
                  <a:gd name="connsiteX10" fmla="*/ 11517 w 301115"/>
                  <a:gd name="connsiteY10" fmla="*/ 296514 h 301093"/>
                  <a:gd name="connsiteX11" fmla="*/ 12519 w 301115"/>
                  <a:gd name="connsiteY11" fmla="*/ 297015 h 301093"/>
                  <a:gd name="connsiteX12" fmla="*/ 17169 w 301115"/>
                  <a:gd name="connsiteY12" fmla="*/ 298589 h 301093"/>
                  <a:gd name="connsiteX13" fmla="*/ 17169 w 301115"/>
                  <a:gd name="connsiteY13" fmla="*/ 298589 h 301093"/>
                  <a:gd name="connsiteX14" fmla="*/ 51510 w 301115"/>
                  <a:gd name="connsiteY14" fmla="*/ 301093 h 301093"/>
                  <a:gd name="connsiteX15" fmla="*/ 236163 w 301115"/>
                  <a:gd name="connsiteY15" fmla="*/ 225901 h 301093"/>
                  <a:gd name="connsiteX16" fmla="*/ 292396 w 301115"/>
                  <a:gd name="connsiteY16" fmla="*/ 19427 h 301093"/>
                  <a:gd name="connsiteX17" fmla="*/ 210479 w 301115"/>
                  <a:gd name="connsiteY17" fmla="*/ 200289 h 301093"/>
                  <a:gd name="connsiteX18" fmla="*/ 61597 w 301115"/>
                  <a:gd name="connsiteY18" fmla="*/ 264320 h 301093"/>
                  <a:gd name="connsiteX19" fmla="*/ 160542 w 301115"/>
                  <a:gd name="connsiteY19" fmla="*/ 162085 h 301093"/>
                  <a:gd name="connsiteX20" fmla="*/ 160112 w 301115"/>
                  <a:gd name="connsiteY20" fmla="*/ 136401 h 301093"/>
                  <a:gd name="connsiteX21" fmla="*/ 134428 w 301115"/>
                  <a:gd name="connsiteY21" fmla="*/ 136830 h 301093"/>
                  <a:gd name="connsiteX22" fmla="*/ 36986 w 301115"/>
                  <a:gd name="connsiteY22" fmla="*/ 237491 h 301093"/>
                  <a:gd name="connsiteX23" fmla="*/ 100946 w 301115"/>
                  <a:gd name="connsiteY23" fmla="*/ 90684 h 301093"/>
                  <a:gd name="connsiteX24" fmla="*/ 260774 w 301115"/>
                  <a:gd name="connsiteY24" fmla="*/ 40461 h 301093"/>
                  <a:gd name="connsiteX25" fmla="*/ 210550 w 301115"/>
                  <a:gd name="connsiteY25" fmla="*/ 200289 h 3010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301115" h="301093">
                    <a:moveTo>
                      <a:pt x="292467" y="19499"/>
                    </a:moveTo>
                    <a:cubicBezTo>
                      <a:pt x="290607" y="14491"/>
                      <a:pt x="286672" y="10556"/>
                      <a:pt x="281664" y="8696"/>
                    </a:cubicBezTo>
                    <a:cubicBezTo>
                      <a:pt x="277157" y="7050"/>
                      <a:pt x="170772" y="-30653"/>
                      <a:pt x="75190" y="64929"/>
                    </a:cubicBezTo>
                    <a:cubicBezTo>
                      <a:pt x="-18889" y="159008"/>
                      <a:pt x="1572" y="278915"/>
                      <a:pt x="2503" y="283994"/>
                    </a:cubicBezTo>
                    <a:cubicBezTo>
                      <a:pt x="2503" y="283994"/>
                      <a:pt x="2503" y="284137"/>
                      <a:pt x="2503" y="284137"/>
                    </a:cubicBezTo>
                    <a:cubicBezTo>
                      <a:pt x="2789" y="285711"/>
                      <a:pt x="3361" y="287285"/>
                      <a:pt x="4076" y="288716"/>
                    </a:cubicBezTo>
                    <a:cubicBezTo>
                      <a:pt x="4220" y="289074"/>
                      <a:pt x="4434" y="289360"/>
                      <a:pt x="4649" y="289718"/>
                    </a:cubicBezTo>
                    <a:cubicBezTo>
                      <a:pt x="5364" y="290934"/>
                      <a:pt x="6223" y="292079"/>
                      <a:pt x="7224" y="293152"/>
                    </a:cubicBezTo>
                    <a:cubicBezTo>
                      <a:pt x="7367" y="293295"/>
                      <a:pt x="7439" y="293510"/>
                      <a:pt x="7654" y="293653"/>
                    </a:cubicBezTo>
                    <a:cubicBezTo>
                      <a:pt x="7654" y="293653"/>
                      <a:pt x="7654" y="293724"/>
                      <a:pt x="7797" y="293796"/>
                    </a:cubicBezTo>
                    <a:cubicBezTo>
                      <a:pt x="8941" y="294869"/>
                      <a:pt x="10229" y="295728"/>
                      <a:pt x="11517" y="296514"/>
                    </a:cubicBezTo>
                    <a:cubicBezTo>
                      <a:pt x="11875" y="296729"/>
                      <a:pt x="12161" y="296872"/>
                      <a:pt x="12519" y="297015"/>
                    </a:cubicBezTo>
                    <a:cubicBezTo>
                      <a:pt x="14021" y="297731"/>
                      <a:pt x="15523" y="298303"/>
                      <a:pt x="17169" y="298589"/>
                    </a:cubicBezTo>
                    <a:cubicBezTo>
                      <a:pt x="17169" y="298589"/>
                      <a:pt x="17169" y="298589"/>
                      <a:pt x="17169" y="298589"/>
                    </a:cubicBezTo>
                    <a:cubicBezTo>
                      <a:pt x="18743" y="298875"/>
                      <a:pt x="31692" y="301093"/>
                      <a:pt x="51510" y="301093"/>
                    </a:cubicBezTo>
                    <a:cubicBezTo>
                      <a:pt x="94936" y="301093"/>
                      <a:pt x="171631" y="290433"/>
                      <a:pt x="236163" y="225901"/>
                    </a:cubicBezTo>
                    <a:cubicBezTo>
                      <a:pt x="331816" y="130319"/>
                      <a:pt x="294041" y="23863"/>
                      <a:pt x="292396" y="19427"/>
                    </a:cubicBezTo>
                    <a:close/>
                    <a:moveTo>
                      <a:pt x="210479" y="200289"/>
                    </a:moveTo>
                    <a:cubicBezTo>
                      <a:pt x="160041" y="250727"/>
                      <a:pt x="99801" y="262531"/>
                      <a:pt x="61597" y="264320"/>
                    </a:cubicBezTo>
                    <a:lnTo>
                      <a:pt x="160542" y="162085"/>
                    </a:lnTo>
                    <a:cubicBezTo>
                      <a:pt x="167553" y="154859"/>
                      <a:pt x="167338" y="143340"/>
                      <a:pt x="160112" y="136401"/>
                    </a:cubicBezTo>
                    <a:cubicBezTo>
                      <a:pt x="152886" y="129461"/>
                      <a:pt x="141368" y="129604"/>
                      <a:pt x="134428" y="136830"/>
                    </a:cubicBezTo>
                    <a:lnTo>
                      <a:pt x="36986" y="237491"/>
                    </a:lnTo>
                    <a:cubicBezTo>
                      <a:pt x="39133" y="199216"/>
                      <a:pt x="51367" y="140192"/>
                      <a:pt x="100946" y="90684"/>
                    </a:cubicBezTo>
                    <a:cubicBezTo>
                      <a:pt x="166408" y="25222"/>
                      <a:pt x="236878" y="34666"/>
                      <a:pt x="260774" y="40461"/>
                    </a:cubicBezTo>
                    <a:cubicBezTo>
                      <a:pt x="266569" y="64500"/>
                      <a:pt x="275941" y="134898"/>
                      <a:pt x="210550" y="200289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37" name="Gráfico 39">
              <a:extLst>
                <a:ext uri="{FF2B5EF4-FFF2-40B4-BE49-F238E27FC236}">
                  <a16:creationId xmlns:a16="http://schemas.microsoft.com/office/drawing/2014/main" id="{6F840931-7129-0CF3-26D7-2968EC7DF2EB}"/>
                </a:ext>
              </a:extLst>
            </p:cNvPr>
            <p:cNvGrpSpPr/>
            <p:nvPr/>
          </p:nvGrpSpPr>
          <p:grpSpPr>
            <a:xfrm>
              <a:off x="9531345" y="4664690"/>
              <a:ext cx="765513" cy="765513"/>
              <a:chOff x="9200040" y="4521180"/>
              <a:chExt cx="765513" cy="765513"/>
            </a:xfrm>
          </p:grpSpPr>
          <p:sp>
            <p:nvSpPr>
              <p:cNvPr id="44" name="Forma Livre: Forma 43">
                <a:extLst>
                  <a:ext uri="{FF2B5EF4-FFF2-40B4-BE49-F238E27FC236}">
                    <a16:creationId xmlns:a16="http://schemas.microsoft.com/office/drawing/2014/main" id="{8CAD81E8-0710-D15A-E088-03EE7C94C67D}"/>
                  </a:ext>
                </a:extLst>
              </p:cNvPr>
              <p:cNvSpPr/>
              <p:nvPr/>
            </p:nvSpPr>
            <p:spPr>
              <a:xfrm>
                <a:off x="9513757" y="4762137"/>
                <a:ext cx="124127" cy="283669"/>
              </a:xfrm>
              <a:custGeom>
                <a:avLst/>
                <a:gdLst>
                  <a:gd name="connsiteX0" fmla="*/ 0 w 124127"/>
                  <a:gd name="connsiteY0" fmla="*/ 205186 h 283669"/>
                  <a:gd name="connsiteX1" fmla="*/ 124128 w 124127"/>
                  <a:gd name="connsiteY1" fmla="*/ 283669 h 283669"/>
                  <a:gd name="connsiteX2" fmla="*/ 124128 w 124127"/>
                  <a:gd name="connsiteY2" fmla="*/ 0 h 283669"/>
                  <a:gd name="connsiteX3" fmla="*/ 0 w 124127"/>
                  <a:gd name="connsiteY3" fmla="*/ 78483 h 283669"/>
                  <a:gd name="connsiteX4" fmla="*/ 0 w 124127"/>
                  <a:gd name="connsiteY4" fmla="*/ 205186 h 283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4127" h="283669">
                    <a:moveTo>
                      <a:pt x="0" y="205186"/>
                    </a:moveTo>
                    <a:lnTo>
                      <a:pt x="124128" y="283669"/>
                    </a:lnTo>
                    <a:lnTo>
                      <a:pt x="124128" y="0"/>
                    </a:lnTo>
                    <a:lnTo>
                      <a:pt x="0" y="78483"/>
                    </a:lnTo>
                    <a:lnTo>
                      <a:pt x="0" y="205186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45" name="Forma Livre: Forma 44">
                <a:extLst>
                  <a:ext uri="{FF2B5EF4-FFF2-40B4-BE49-F238E27FC236}">
                    <a16:creationId xmlns:a16="http://schemas.microsoft.com/office/drawing/2014/main" id="{E62CAC04-028F-7338-8138-CF38B34DF4F6}"/>
                  </a:ext>
                </a:extLst>
              </p:cNvPr>
              <p:cNvSpPr/>
              <p:nvPr/>
            </p:nvSpPr>
            <p:spPr>
              <a:xfrm>
                <a:off x="9235954" y="4557094"/>
                <a:ext cx="693826" cy="693755"/>
              </a:xfrm>
              <a:custGeom>
                <a:avLst/>
                <a:gdLst>
                  <a:gd name="connsiteX0" fmla="*/ 346842 w 693826"/>
                  <a:gd name="connsiteY0" fmla="*/ 0 h 693755"/>
                  <a:gd name="connsiteX1" fmla="*/ 0 w 693826"/>
                  <a:gd name="connsiteY1" fmla="*/ 346842 h 693755"/>
                  <a:gd name="connsiteX2" fmla="*/ 346913 w 693826"/>
                  <a:gd name="connsiteY2" fmla="*/ 693755 h 693755"/>
                  <a:gd name="connsiteX3" fmla="*/ 693827 w 693826"/>
                  <a:gd name="connsiteY3" fmla="*/ 346842 h 693755"/>
                  <a:gd name="connsiteX4" fmla="*/ 346842 w 693826"/>
                  <a:gd name="connsiteY4" fmla="*/ 0 h 693755"/>
                  <a:gd name="connsiteX5" fmla="*/ 437773 w 693826"/>
                  <a:gd name="connsiteY5" fmla="*/ 521264 h 693755"/>
                  <a:gd name="connsiteX6" fmla="*/ 428473 w 693826"/>
                  <a:gd name="connsiteY6" fmla="*/ 537004 h 693755"/>
                  <a:gd name="connsiteX7" fmla="*/ 419816 w 693826"/>
                  <a:gd name="connsiteY7" fmla="*/ 539222 h 693755"/>
                  <a:gd name="connsiteX8" fmla="*/ 410229 w 693826"/>
                  <a:gd name="connsiteY8" fmla="*/ 536431 h 693755"/>
                  <a:gd name="connsiteX9" fmla="*/ 254623 w 693826"/>
                  <a:gd name="connsiteY9" fmla="*/ 438059 h 693755"/>
                  <a:gd name="connsiteX10" fmla="*/ 163047 w 693826"/>
                  <a:gd name="connsiteY10" fmla="*/ 438059 h 693755"/>
                  <a:gd name="connsiteX11" fmla="*/ 123341 w 693826"/>
                  <a:gd name="connsiteY11" fmla="*/ 398281 h 693755"/>
                  <a:gd name="connsiteX12" fmla="*/ 123341 w 693826"/>
                  <a:gd name="connsiteY12" fmla="*/ 295402 h 693755"/>
                  <a:gd name="connsiteX13" fmla="*/ 163047 w 693826"/>
                  <a:gd name="connsiteY13" fmla="*/ 255624 h 693755"/>
                  <a:gd name="connsiteX14" fmla="*/ 254623 w 693826"/>
                  <a:gd name="connsiteY14" fmla="*/ 255624 h 693755"/>
                  <a:gd name="connsiteX15" fmla="*/ 410229 w 693826"/>
                  <a:gd name="connsiteY15" fmla="*/ 157252 h 693755"/>
                  <a:gd name="connsiteX16" fmla="*/ 428473 w 693826"/>
                  <a:gd name="connsiteY16" fmla="*/ 156680 h 693755"/>
                  <a:gd name="connsiteX17" fmla="*/ 437773 w 693826"/>
                  <a:gd name="connsiteY17" fmla="*/ 172419 h 693755"/>
                  <a:gd name="connsiteX18" fmla="*/ 437773 w 693826"/>
                  <a:gd name="connsiteY18" fmla="*/ 521193 h 693755"/>
                  <a:gd name="connsiteX19" fmla="*/ 471256 w 693826"/>
                  <a:gd name="connsiteY19" fmla="*/ 415309 h 693755"/>
                  <a:gd name="connsiteX20" fmla="*/ 459308 w 693826"/>
                  <a:gd name="connsiteY20" fmla="*/ 410730 h 693755"/>
                  <a:gd name="connsiteX21" fmla="*/ 457877 w 693826"/>
                  <a:gd name="connsiteY21" fmla="*/ 385404 h 693755"/>
                  <a:gd name="connsiteX22" fmla="*/ 457877 w 693826"/>
                  <a:gd name="connsiteY22" fmla="*/ 308352 h 693755"/>
                  <a:gd name="connsiteX23" fmla="*/ 459308 w 693826"/>
                  <a:gd name="connsiteY23" fmla="*/ 283025 h 693755"/>
                  <a:gd name="connsiteX24" fmla="*/ 484634 w 693826"/>
                  <a:gd name="connsiteY24" fmla="*/ 284385 h 693755"/>
                  <a:gd name="connsiteX25" fmla="*/ 507957 w 693826"/>
                  <a:gd name="connsiteY25" fmla="*/ 346842 h 693755"/>
                  <a:gd name="connsiteX26" fmla="*/ 484634 w 693826"/>
                  <a:gd name="connsiteY26" fmla="*/ 409299 h 693755"/>
                  <a:gd name="connsiteX27" fmla="*/ 471256 w 693826"/>
                  <a:gd name="connsiteY27" fmla="*/ 415237 h 693755"/>
                  <a:gd name="connsiteX28" fmla="*/ 530780 w 693826"/>
                  <a:gd name="connsiteY28" fmla="*/ 453084 h 693755"/>
                  <a:gd name="connsiteX29" fmla="*/ 517401 w 693826"/>
                  <a:gd name="connsiteY29" fmla="*/ 459022 h 693755"/>
                  <a:gd name="connsiteX30" fmla="*/ 505453 w 693826"/>
                  <a:gd name="connsiteY30" fmla="*/ 454443 h 693755"/>
                  <a:gd name="connsiteX31" fmla="*/ 504094 w 693826"/>
                  <a:gd name="connsiteY31" fmla="*/ 429117 h 693755"/>
                  <a:gd name="connsiteX32" fmla="*/ 504094 w 693826"/>
                  <a:gd name="connsiteY32" fmla="*/ 264496 h 693755"/>
                  <a:gd name="connsiteX33" fmla="*/ 505453 w 693826"/>
                  <a:gd name="connsiteY33" fmla="*/ 239169 h 693755"/>
                  <a:gd name="connsiteX34" fmla="*/ 530780 w 693826"/>
                  <a:gd name="connsiteY34" fmla="*/ 240528 h 693755"/>
                  <a:gd name="connsiteX35" fmla="*/ 570343 w 693826"/>
                  <a:gd name="connsiteY35" fmla="*/ 346770 h 693755"/>
                  <a:gd name="connsiteX36" fmla="*/ 530780 w 693826"/>
                  <a:gd name="connsiteY36" fmla="*/ 453012 h 693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693826" h="693755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755"/>
                      <a:pt x="346913" y="693755"/>
                    </a:cubicBezTo>
                    <a:cubicBezTo>
                      <a:pt x="538220" y="693755"/>
                      <a:pt x="693827" y="538149"/>
                      <a:pt x="693827" y="346842"/>
                    </a:cubicBezTo>
                    <a:cubicBezTo>
                      <a:pt x="693827" y="155535"/>
                      <a:pt x="538149" y="0"/>
                      <a:pt x="346842" y="0"/>
                    </a:cubicBezTo>
                    <a:close/>
                    <a:moveTo>
                      <a:pt x="437773" y="521264"/>
                    </a:moveTo>
                    <a:cubicBezTo>
                      <a:pt x="437773" y="527775"/>
                      <a:pt x="434196" y="533856"/>
                      <a:pt x="428473" y="537004"/>
                    </a:cubicBezTo>
                    <a:cubicBezTo>
                      <a:pt x="425754" y="538506"/>
                      <a:pt x="422821" y="539222"/>
                      <a:pt x="419816" y="539222"/>
                    </a:cubicBezTo>
                    <a:cubicBezTo>
                      <a:pt x="416453" y="539222"/>
                      <a:pt x="413162" y="538292"/>
                      <a:pt x="410229" y="536431"/>
                    </a:cubicBezTo>
                    <a:lnTo>
                      <a:pt x="254623" y="438059"/>
                    </a:lnTo>
                    <a:lnTo>
                      <a:pt x="163047" y="438059"/>
                    </a:lnTo>
                    <a:cubicBezTo>
                      <a:pt x="141155" y="438059"/>
                      <a:pt x="123341" y="420245"/>
                      <a:pt x="123341" y="398281"/>
                    </a:cubicBezTo>
                    <a:lnTo>
                      <a:pt x="123341" y="295402"/>
                    </a:lnTo>
                    <a:cubicBezTo>
                      <a:pt x="123341" y="273510"/>
                      <a:pt x="141155" y="255624"/>
                      <a:pt x="163047" y="255624"/>
                    </a:cubicBezTo>
                    <a:lnTo>
                      <a:pt x="254623" y="255624"/>
                    </a:lnTo>
                    <a:lnTo>
                      <a:pt x="410229" y="157252"/>
                    </a:lnTo>
                    <a:cubicBezTo>
                      <a:pt x="415738" y="153746"/>
                      <a:pt x="422749" y="153532"/>
                      <a:pt x="428473" y="156680"/>
                    </a:cubicBezTo>
                    <a:cubicBezTo>
                      <a:pt x="434196" y="159828"/>
                      <a:pt x="437773" y="165837"/>
                      <a:pt x="437773" y="172419"/>
                    </a:cubicBezTo>
                    <a:lnTo>
                      <a:pt x="437773" y="521193"/>
                    </a:lnTo>
                    <a:close/>
                    <a:moveTo>
                      <a:pt x="471256" y="415309"/>
                    </a:moveTo>
                    <a:cubicBezTo>
                      <a:pt x="466963" y="415309"/>
                      <a:pt x="462742" y="413806"/>
                      <a:pt x="459308" y="410730"/>
                    </a:cubicBezTo>
                    <a:cubicBezTo>
                      <a:pt x="451939" y="404148"/>
                      <a:pt x="451295" y="392773"/>
                      <a:pt x="457877" y="385404"/>
                    </a:cubicBezTo>
                    <a:cubicBezTo>
                      <a:pt x="476907" y="364155"/>
                      <a:pt x="476907" y="329600"/>
                      <a:pt x="457877" y="308352"/>
                    </a:cubicBezTo>
                    <a:cubicBezTo>
                      <a:pt x="451295" y="300983"/>
                      <a:pt x="451867" y="289607"/>
                      <a:pt x="459308" y="283025"/>
                    </a:cubicBezTo>
                    <a:cubicBezTo>
                      <a:pt x="466677" y="276443"/>
                      <a:pt x="478052" y="277016"/>
                      <a:pt x="484634" y="284385"/>
                    </a:cubicBezTo>
                    <a:cubicBezTo>
                      <a:pt x="499658" y="301197"/>
                      <a:pt x="507957" y="323376"/>
                      <a:pt x="507957" y="346842"/>
                    </a:cubicBezTo>
                    <a:cubicBezTo>
                      <a:pt x="507957" y="370308"/>
                      <a:pt x="499658" y="392558"/>
                      <a:pt x="484634" y="409299"/>
                    </a:cubicBezTo>
                    <a:cubicBezTo>
                      <a:pt x="481057" y="413234"/>
                      <a:pt x="476192" y="415237"/>
                      <a:pt x="471256" y="415237"/>
                    </a:cubicBezTo>
                    <a:close/>
                    <a:moveTo>
                      <a:pt x="530780" y="453084"/>
                    </a:moveTo>
                    <a:cubicBezTo>
                      <a:pt x="527202" y="457018"/>
                      <a:pt x="522337" y="459022"/>
                      <a:pt x="517401" y="459022"/>
                    </a:cubicBezTo>
                    <a:cubicBezTo>
                      <a:pt x="513108" y="459022"/>
                      <a:pt x="508887" y="457519"/>
                      <a:pt x="505453" y="454443"/>
                    </a:cubicBezTo>
                    <a:cubicBezTo>
                      <a:pt x="498084" y="447861"/>
                      <a:pt x="497440" y="436486"/>
                      <a:pt x="504094" y="429117"/>
                    </a:cubicBezTo>
                    <a:cubicBezTo>
                      <a:pt x="544731" y="383758"/>
                      <a:pt x="544731" y="309854"/>
                      <a:pt x="504094" y="264496"/>
                    </a:cubicBezTo>
                    <a:cubicBezTo>
                      <a:pt x="497512" y="257127"/>
                      <a:pt x="498084" y="245751"/>
                      <a:pt x="505453" y="239169"/>
                    </a:cubicBezTo>
                    <a:cubicBezTo>
                      <a:pt x="512822" y="232587"/>
                      <a:pt x="524198" y="233160"/>
                      <a:pt x="530780" y="240528"/>
                    </a:cubicBezTo>
                    <a:cubicBezTo>
                      <a:pt x="556320" y="269003"/>
                      <a:pt x="570343" y="306706"/>
                      <a:pt x="570343" y="346770"/>
                    </a:cubicBezTo>
                    <a:cubicBezTo>
                      <a:pt x="570343" y="386834"/>
                      <a:pt x="556320" y="424538"/>
                      <a:pt x="530780" y="453012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46" name="Forma Livre: Forma 45">
                <a:extLst>
                  <a:ext uri="{FF2B5EF4-FFF2-40B4-BE49-F238E27FC236}">
                    <a16:creationId xmlns:a16="http://schemas.microsoft.com/office/drawing/2014/main" id="{F0EE8005-D273-015E-ABC3-84852EB40A09}"/>
                  </a:ext>
                </a:extLst>
              </p:cNvPr>
              <p:cNvSpPr/>
              <p:nvPr/>
            </p:nvSpPr>
            <p:spPr>
              <a:xfrm>
                <a:off x="9395138" y="4848633"/>
                <a:ext cx="82704" cy="110605"/>
              </a:xfrm>
              <a:custGeom>
                <a:avLst/>
                <a:gdLst>
                  <a:gd name="connsiteX0" fmla="*/ 0 w 82704"/>
                  <a:gd name="connsiteY0" fmla="*/ 3863 h 110605"/>
                  <a:gd name="connsiteX1" fmla="*/ 0 w 82704"/>
                  <a:gd name="connsiteY1" fmla="*/ 106743 h 110605"/>
                  <a:gd name="connsiteX2" fmla="*/ 3863 w 82704"/>
                  <a:gd name="connsiteY2" fmla="*/ 110606 h 110605"/>
                  <a:gd name="connsiteX3" fmla="*/ 82704 w 82704"/>
                  <a:gd name="connsiteY3" fmla="*/ 110606 h 110605"/>
                  <a:gd name="connsiteX4" fmla="*/ 82704 w 82704"/>
                  <a:gd name="connsiteY4" fmla="*/ 0 h 110605"/>
                  <a:gd name="connsiteX5" fmla="*/ 3863 w 82704"/>
                  <a:gd name="connsiteY5" fmla="*/ 0 h 110605"/>
                  <a:gd name="connsiteX6" fmla="*/ 0 w 82704"/>
                  <a:gd name="connsiteY6" fmla="*/ 3863 h 110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2704" h="110605">
                    <a:moveTo>
                      <a:pt x="0" y="3863"/>
                    </a:moveTo>
                    <a:lnTo>
                      <a:pt x="0" y="106743"/>
                    </a:lnTo>
                    <a:cubicBezTo>
                      <a:pt x="0" y="108817"/>
                      <a:pt x="1789" y="110606"/>
                      <a:pt x="3863" y="110606"/>
                    </a:cubicBezTo>
                    <a:lnTo>
                      <a:pt x="82704" y="110606"/>
                    </a:lnTo>
                    <a:lnTo>
                      <a:pt x="82704" y="0"/>
                    </a:lnTo>
                    <a:lnTo>
                      <a:pt x="3863" y="0"/>
                    </a:lnTo>
                    <a:cubicBezTo>
                      <a:pt x="1789" y="0"/>
                      <a:pt x="0" y="1789"/>
                      <a:pt x="0" y="3863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47" name="Forma Livre: Forma 46">
                <a:extLst>
                  <a:ext uri="{FF2B5EF4-FFF2-40B4-BE49-F238E27FC236}">
                    <a16:creationId xmlns:a16="http://schemas.microsoft.com/office/drawing/2014/main" id="{91628757-81CA-DE81-13D3-F852382300A1}"/>
                  </a:ext>
                </a:extLst>
              </p:cNvPr>
              <p:cNvSpPr/>
              <p:nvPr/>
            </p:nvSpPr>
            <p:spPr>
              <a:xfrm>
                <a:off x="9359366" y="4711628"/>
                <a:ext cx="314432" cy="384759"/>
              </a:xfrm>
              <a:custGeom>
                <a:avLst/>
                <a:gdLst>
                  <a:gd name="connsiteX0" fmla="*/ 305132 w 314432"/>
                  <a:gd name="connsiteY0" fmla="*/ 2218 h 384759"/>
                  <a:gd name="connsiteX1" fmla="*/ 286889 w 314432"/>
                  <a:gd name="connsiteY1" fmla="*/ 2790 h 384759"/>
                  <a:gd name="connsiteX2" fmla="*/ 131282 w 314432"/>
                  <a:gd name="connsiteY2" fmla="*/ 101162 h 384759"/>
                  <a:gd name="connsiteX3" fmla="*/ 39707 w 314432"/>
                  <a:gd name="connsiteY3" fmla="*/ 101162 h 384759"/>
                  <a:gd name="connsiteX4" fmla="*/ 0 w 314432"/>
                  <a:gd name="connsiteY4" fmla="*/ 140940 h 384759"/>
                  <a:gd name="connsiteX5" fmla="*/ 0 w 314432"/>
                  <a:gd name="connsiteY5" fmla="*/ 243819 h 384759"/>
                  <a:gd name="connsiteX6" fmla="*/ 39707 w 314432"/>
                  <a:gd name="connsiteY6" fmla="*/ 283597 h 384759"/>
                  <a:gd name="connsiteX7" fmla="*/ 131282 w 314432"/>
                  <a:gd name="connsiteY7" fmla="*/ 283597 h 384759"/>
                  <a:gd name="connsiteX8" fmla="*/ 286889 w 314432"/>
                  <a:gd name="connsiteY8" fmla="*/ 381969 h 384759"/>
                  <a:gd name="connsiteX9" fmla="*/ 296475 w 314432"/>
                  <a:gd name="connsiteY9" fmla="*/ 384760 h 384759"/>
                  <a:gd name="connsiteX10" fmla="*/ 305132 w 314432"/>
                  <a:gd name="connsiteY10" fmla="*/ 382542 h 384759"/>
                  <a:gd name="connsiteX11" fmla="*/ 314433 w 314432"/>
                  <a:gd name="connsiteY11" fmla="*/ 366802 h 384759"/>
                  <a:gd name="connsiteX12" fmla="*/ 314433 w 314432"/>
                  <a:gd name="connsiteY12" fmla="*/ 17957 h 384759"/>
                  <a:gd name="connsiteX13" fmla="*/ 305132 w 314432"/>
                  <a:gd name="connsiteY13" fmla="*/ 2218 h 384759"/>
                  <a:gd name="connsiteX14" fmla="*/ 118547 w 314432"/>
                  <a:gd name="connsiteY14" fmla="*/ 247611 h 384759"/>
                  <a:gd name="connsiteX15" fmla="*/ 39707 w 314432"/>
                  <a:gd name="connsiteY15" fmla="*/ 247611 h 384759"/>
                  <a:gd name="connsiteX16" fmla="*/ 35843 w 314432"/>
                  <a:gd name="connsiteY16" fmla="*/ 243748 h 384759"/>
                  <a:gd name="connsiteX17" fmla="*/ 35843 w 314432"/>
                  <a:gd name="connsiteY17" fmla="*/ 140868 h 384759"/>
                  <a:gd name="connsiteX18" fmla="*/ 39707 w 314432"/>
                  <a:gd name="connsiteY18" fmla="*/ 137005 h 384759"/>
                  <a:gd name="connsiteX19" fmla="*/ 118547 w 314432"/>
                  <a:gd name="connsiteY19" fmla="*/ 137005 h 384759"/>
                  <a:gd name="connsiteX20" fmla="*/ 118547 w 314432"/>
                  <a:gd name="connsiteY20" fmla="*/ 247611 h 384759"/>
                  <a:gd name="connsiteX21" fmla="*/ 278518 w 314432"/>
                  <a:gd name="connsiteY21" fmla="*/ 334107 h 384759"/>
                  <a:gd name="connsiteX22" fmla="*/ 154390 w 314432"/>
                  <a:gd name="connsiteY22" fmla="*/ 255624 h 384759"/>
                  <a:gd name="connsiteX23" fmla="*/ 154390 w 314432"/>
                  <a:gd name="connsiteY23" fmla="*/ 128921 h 384759"/>
                  <a:gd name="connsiteX24" fmla="*/ 278518 w 314432"/>
                  <a:gd name="connsiteY24" fmla="*/ 50438 h 384759"/>
                  <a:gd name="connsiteX25" fmla="*/ 278518 w 314432"/>
                  <a:gd name="connsiteY25" fmla="*/ 334107 h 3847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314432" h="384759">
                    <a:moveTo>
                      <a:pt x="305132" y="2218"/>
                    </a:moveTo>
                    <a:cubicBezTo>
                      <a:pt x="299409" y="-930"/>
                      <a:pt x="292397" y="-716"/>
                      <a:pt x="286889" y="2790"/>
                    </a:cubicBezTo>
                    <a:lnTo>
                      <a:pt x="131282" y="101162"/>
                    </a:lnTo>
                    <a:lnTo>
                      <a:pt x="39707" y="101162"/>
                    </a:lnTo>
                    <a:cubicBezTo>
                      <a:pt x="17814" y="101162"/>
                      <a:pt x="0" y="118976"/>
                      <a:pt x="0" y="140940"/>
                    </a:cubicBezTo>
                    <a:lnTo>
                      <a:pt x="0" y="243819"/>
                    </a:lnTo>
                    <a:cubicBezTo>
                      <a:pt x="0" y="265711"/>
                      <a:pt x="17814" y="283597"/>
                      <a:pt x="39707" y="283597"/>
                    </a:cubicBezTo>
                    <a:lnTo>
                      <a:pt x="131282" y="283597"/>
                    </a:lnTo>
                    <a:lnTo>
                      <a:pt x="286889" y="381969"/>
                    </a:lnTo>
                    <a:cubicBezTo>
                      <a:pt x="289822" y="383829"/>
                      <a:pt x="293113" y="384760"/>
                      <a:pt x="296475" y="384760"/>
                    </a:cubicBezTo>
                    <a:cubicBezTo>
                      <a:pt x="299480" y="384760"/>
                      <a:pt x="302413" y="384044"/>
                      <a:pt x="305132" y="382542"/>
                    </a:cubicBezTo>
                    <a:cubicBezTo>
                      <a:pt x="310856" y="379394"/>
                      <a:pt x="314433" y="373384"/>
                      <a:pt x="314433" y="366802"/>
                    </a:cubicBezTo>
                    <a:lnTo>
                      <a:pt x="314433" y="17957"/>
                    </a:lnTo>
                    <a:cubicBezTo>
                      <a:pt x="314433" y="11447"/>
                      <a:pt x="310856" y="5366"/>
                      <a:pt x="305132" y="2218"/>
                    </a:cubicBezTo>
                    <a:close/>
                    <a:moveTo>
                      <a:pt x="118547" y="247611"/>
                    </a:moveTo>
                    <a:lnTo>
                      <a:pt x="39707" y="247611"/>
                    </a:lnTo>
                    <a:cubicBezTo>
                      <a:pt x="37632" y="247611"/>
                      <a:pt x="35843" y="245822"/>
                      <a:pt x="35843" y="243748"/>
                    </a:cubicBezTo>
                    <a:lnTo>
                      <a:pt x="35843" y="140868"/>
                    </a:lnTo>
                    <a:cubicBezTo>
                      <a:pt x="35843" y="138794"/>
                      <a:pt x="37632" y="137005"/>
                      <a:pt x="39707" y="137005"/>
                    </a:cubicBezTo>
                    <a:lnTo>
                      <a:pt x="118547" y="137005"/>
                    </a:lnTo>
                    <a:lnTo>
                      <a:pt x="118547" y="247611"/>
                    </a:lnTo>
                    <a:close/>
                    <a:moveTo>
                      <a:pt x="278518" y="334107"/>
                    </a:moveTo>
                    <a:lnTo>
                      <a:pt x="154390" y="255624"/>
                    </a:lnTo>
                    <a:lnTo>
                      <a:pt x="154390" y="128921"/>
                    </a:lnTo>
                    <a:lnTo>
                      <a:pt x="278518" y="50438"/>
                    </a:lnTo>
                    <a:lnTo>
                      <a:pt x="278518" y="334107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48" name="Forma Livre: Forma 47">
                <a:extLst>
                  <a:ext uri="{FF2B5EF4-FFF2-40B4-BE49-F238E27FC236}">
                    <a16:creationId xmlns:a16="http://schemas.microsoft.com/office/drawing/2014/main" id="{2ACC9A13-A4E1-6A60-6C5F-814A7446A31B}"/>
                  </a:ext>
                </a:extLst>
              </p:cNvPr>
              <p:cNvSpPr/>
              <p:nvPr/>
            </p:nvSpPr>
            <p:spPr>
              <a:xfrm>
                <a:off x="9735514" y="4791801"/>
                <a:ext cx="70854" cy="224386"/>
              </a:xfrm>
              <a:custGeom>
                <a:avLst/>
                <a:gdLst>
                  <a:gd name="connsiteX0" fmla="*/ 5965 w 70854"/>
                  <a:gd name="connsiteY0" fmla="*/ 4534 h 224386"/>
                  <a:gd name="connsiteX1" fmla="*/ 4606 w 70854"/>
                  <a:gd name="connsiteY1" fmla="*/ 29860 h 224386"/>
                  <a:gd name="connsiteX2" fmla="*/ 4606 w 70854"/>
                  <a:gd name="connsiteY2" fmla="*/ 194481 h 224386"/>
                  <a:gd name="connsiteX3" fmla="*/ 5965 w 70854"/>
                  <a:gd name="connsiteY3" fmla="*/ 219808 h 224386"/>
                  <a:gd name="connsiteX4" fmla="*/ 17913 w 70854"/>
                  <a:gd name="connsiteY4" fmla="*/ 224387 h 224386"/>
                  <a:gd name="connsiteX5" fmla="*/ 31291 w 70854"/>
                  <a:gd name="connsiteY5" fmla="*/ 218448 h 224386"/>
                  <a:gd name="connsiteX6" fmla="*/ 70855 w 70854"/>
                  <a:gd name="connsiteY6" fmla="*/ 112207 h 224386"/>
                  <a:gd name="connsiteX7" fmla="*/ 31291 w 70854"/>
                  <a:gd name="connsiteY7" fmla="*/ 5965 h 224386"/>
                  <a:gd name="connsiteX8" fmla="*/ 5965 w 70854"/>
                  <a:gd name="connsiteY8" fmla="*/ 4606 h 2243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0854" h="224386">
                    <a:moveTo>
                      <a:pt x="5965" y="4534"/>
                    </a:moveTo>
                    <a:cubicBezTo>
                      <a:pt x="-1404" y="11116"/>
                      <a:pt x="-2048" y="22491"/>
                      <a:pt x="4606" y="29860"/>
                    </a:cubicBezTo>
                    <a:cubicBezTo>
                      <a:pt x="45242" y="75219"/>
                      <a:pt x="45242" y="149123"/>
                      <a:pt x="4606" y="194481"/>
                    </a:cubicBezTo>
                    <a:cubicBezTo>
                      <a:pt x="-1976" y="201850"/>
                      <a:pt x="-1404" y="213226"/>
                      <a:pt x="5965" y="219808"/>
                    </a:cubicBezTo>
                    <a:cubicBezTo>
                      <a:pt x="9399" y="222884"/>
                      <a:pt x="13692" y="224387"/>
                      <a:pt x="17913" y="224387"/>
                    </a:cubicBezTo>
                    <a:cubicBezTo>
                      <a:pt x="22849" y="224387"/>
                      <a:pt x="27714" y="222383"/>
                      <a:pt x="31291" y="218448"/>
                    </a:cubicBezTo>
                    <a:cubicBezTo>
                      <a:pt x="56832" y="189974"/>
                      <a:pt x="70855" y="152199"/>
                      <a:pt x="70855" y="112207"/>
                    </a:cubicBezTo>
                    <a:cubicBezTo>
                      <a:pt x="70855" y="72214"/>
                      <a:pt x="56832" y="34439"/>
                      <a:pt x="31291" y="5965"/>
                    </a:cubicBezTo>
                    <a:cubicBezTo>
                      <a:pt x="24709" y="-1404"/>
                      <a:pt x="13334" y="-2048"/>
                      <a:pt x="5965" y="4606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49" name="Forma Livre: Forma 48">
                <a:extLst>
                  <a:ext uri="{FF2B5EF4-FFF2-40B4-BE49-F238E27FC236}">
                    <a16:creationId xmlns:a16="http://schemas.microsoft.com/office/drawing/2014/main" id="{23435A9F-5801-FCFA-62AA-30C3B53F1C84}"/>
                  </a:ext>
                </a:extLst>
              </p:cNvPr>
              <p:cNvSpPr/>
              <p:nvPr/>
            </p:nvSpPr>
            <p:spPr>
              <a:xfrm>
                <a:off x="9689333" y="4835514"/>
                <a:ext cx="54650" cy="136889"/>
              </a:xfrm>
              <a:custGeom>
                <a:avLst/>
                <a:gdLst>
                  <a:gd name="connsiteX0" fmla="*/ 31327 w 54650"/>
                  <a:gd name="connsiteY0" fmla="*/ 5965 h 136889"/>
                  <a:gd name="connsiteX1" fmla="*/ 6001 w 54650"/>
                  <a:gd name="connsiteY1" fmla="*/ 4606 h 136889"/>
                  <a:gd name="connsiteX2" fmla="*/ 4570 w 54650"/>
                  <a:gd name="connsiteY2" fmla="*/ 29932 h 136889"/>
                  <a:gd name="connsiteX3" fmla="*/ 4570 w 54650"/>
                  <a:gd name="connsiteY3" fmla="*/ 106984 h 136889"/>
                  <a:gd name="connsiteX4" fmla="*/ 6001 w 54650"/>
                  <a:gd name="connsiteY4" fmla="*/ 132310 h 136889"/>
                  <a:gd name="connsiteX5" fmla="*/ 17948 w 54650"/>
                  <a:gd name="connsiteY5" fmla="*/ 136889 h 136889"/>
                  <a:gd name="connsiteX6" fmla="*/ 31327 w 54650"/>
                  <a:gd name="connsiteY6" fmla="*/ 130951 h 136889"/>
                  <a:gd name="connsiteX7" fmla="*/ 54650 w 54650"/>
                  <a:gd name="connsiteY7" fmla="*/ 68494 h 136889"/>
                  <a:gd name="connsiteX8" fmla="*/ 31327 w 54650"/>
                  <a:gd name="connsiteY8" fmla="*/ 6036 h 1368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4650" h="136889">
                    <a:moveTo>
                      <a:pt x="31327" y="5965"/>
                    </a:moveTo>
                    <a:cubicBezTo>
                      <a:pt x="24745" y="-1404"/>
                      <a:pt x="13370" y="-2048"/>
                      <a:pt x="6001" y="4606"/>
                    </a:cubicBezTo>
                    <a:cubicBezTo>
                      <a:pt x="-1368" y="11188"/>
                      <a:pt x="-2012" y="22563"/>
                      <a:pt x="4570" y="29932"/>
                    </a:cubicBezTo>
                    <a:cubicBezTo>
                      <a:pt x="23600" y="51180"/>
                      <a:pt x="23600" y="85736"/>
                      <a:pt x="4570" y="106984"/>
                    </a:cubicBezTo>
                    <a:cubicBezTo>
                      <a:pt x="-2012" y="114353"/>
                      <a:pt x="-1440" y="125728"/>
                      <a:pt x="6001" y="132310"/>
                    </a:cubicBezTo>
                    <a:cubicBezTo>
                      <a:pt x="9435" y="135387"/>
                      <a:pt x="13727" y="136889"/>
                      <a:pt x="17948" y="136889"/>
                    </a:cubicBezTo>
                    <a:cubicBezTo>
                      <a:pt x="22885" y="136889"/>
                      <a:pt x="27750" y="134886"/>
                      <a:pt x="31327" y="130951"/>
                    </a:cubicBezTo>
                    <a:cubicBezTo>
                      <a:pt x="46351" y="114138"/>
                      <a:pt x="54650" y="91960"/>
                      <a:pt x="54650" y="68494"/>
                    </a:cubicBezTo>
                    <a:cubicBezTo>
                      <a:pt x="54650" y="45028"/>
                      <a:pt x="46351" y="22778"/>
                      <a:pt x="31327" y="6036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50" name="Forma Livre: Forma 49">
                <a:extLst>
                  <a:ext uri="{FF2B5EF4-FFF2-40B4-BE49-F238E27FC236}">
                    <a16:creationId xmlns:a16="http://schemas.microsoft.com/office/drawing/2014/main" id="{E786E2A4-76E8-E3F0-C375-AD78DAE48191}"/>
                  </a:ext>
                </a:extLst>
              </p:cNvPr>
              <p:cNvSpPr/>
              <p:nvPr/>
            </p:nvSpPr>
            <p:spPr>
              <a:xfrm>
                <a:off x="9200040" y="4521180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670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828 h 765513"/>
                  <a:gd name="connsiteX9" fmla="*/ 382757 w 765513"/>
                  <a:gd name="connsiteY9" fmla="*/ 729741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670"/>
                    </a:moveTo>
                    <a:cubicBezTo>
                      <a:pt x="191450" y="729670"/>
                      <a:pt x="35843" y="574063"/>
                      <a:pt x="35843" y="382757"/>
                    </a:cubicBezTo>
                    <a:cubicBezTo>
                      <a:pt x="35843" y="191450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828"/>
                    </a:cubicBezTo>
                    <a:cubicBezTo>
                      <a:pt x="729670" y="574135"/>
                      <a:pt x="574063" y="729741"/>
                      <a:pt x="382757" y="7297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38" name="Gráfico 37">
              <a:extLst>
                <a:ext uri="{FF2B5EF4-FFF2-40B4-BE49-F238E27FC236}">
                  <a16:creationId xmlns:a16="http://schemas.microsoft.com/office/drawing/2014/main" id="{BD0AB3EB-D97F-29DD-97AA-212A9A38CACF}"/>
                </a:ext>
              </a:extLst>
            </p:cNvPr>
            <p:cNvGrpSpPr/>
            <p:nvPr/>
          </p:nvGrpSpPr>
          <p:grpSpPr>
            <a:xfrm>
              <a:off x="10635745" y="4680178"/>
              <a:ext cx="765513" cy="765513"/>
              <a:chOff x="10231247" y="4521179"/>
              <a:chExt cx="765513" cy="765513"/>
            </a:xfrm>
          </p:grpSpPr>
          <p:sp>
            <p:nvSpPr>
              <p:cNvPr id="39" name="Forma Livre: Forma 38">
                <a:extLst>
                  <a:ext uri="{FF2B5EF4-FFF2-40B4-BE49-F238E27FC236}">
                    <a16:creationId xmlns:a16="http://schemas.microsoft.com/office/drawing/2014/main" id="{270DD6AC-B894-9846-6D07-C7497681FFF1}"/>
                  </a:ext>
                </a:extLst>
              </p:cNvPr>
              <p:cNvSpPr/>
              <p:nvPr/>
            </p:nvSpPr>
            <p:spPr>
              <a:xfrm>
                <a:off x="10267161" y="4557093"/>
                <a:ext cx="693826" cy="693683"/>
              </a:xfrm>
              <a:custGeom>
                <a:avLst/>
                <a:gdLst>
                  <a:gd name="connsiteX0" fmla="*/ 346842 w 693826"/>
                  <a:gd name="connsiteY0" fmla="*/ 0 h 693683"/>
                  <a:gd name="connsiteX1" fmla="*/ 0 w 693826"/>
                  <a:gd name="connsiteY1" fmla="*/ 346842 h 693683"/>
                  <a:gd name="connsiteX2" fmla="*/ 346913 w 693826"/>
                  <a:gd name="connsiteY2" fmla="*/ 693684 h 693683"/>
                  <a:gd name="connsiteX3" fmla="*/ 693827 w 693826"/>
                  <a:gd name="connsiteY3" fmla="*/ 346842 h 693683"/>
                  <a:gd name="connsiteX4" fmla="*/ 346842 w 693826"/>
                  <a:gd name="connsiteY4" fmla="*/ 0 h 693683"/>
                  <a:gd name="connsiteX5" fmla="*/ 487639 w 693826"/>
                  <a:gd name="connsiteY5" fmla="*/ 552457 h 693683"/>
                  <a:gd name="connsiteX6" fmla="*/ 478338 w 693826"/>
                  <a:gd name="connsiteY6" fmla="*/ 568197 h 693683"/>
                  <a:gd name="connsiteX7" fmla="*/ 469682 w 693826"/>
                  <a:gd name="connsiteY7" fmla="*/ 570415 h 693683"/>
                  <a:gd name="connsiteX8" fmla="*/ 460095 w 693826"/>
                  <a:gd name="connsiteY8" fmla="*/ 567624 h 693683"/>
                  <a:gd name="connsiteX9" fmla="*/ 275871 w 693826"/>
                  <a:gd name="connsiteY9" fmla="*/ 451152 h 693683"/>
                  <a:gd name="connsiteX10" fmla="*/ 166982 w 693826"/>
                  <a:gd name="connsiteY10" fmla="*/ 451152 h 693683"/>
                  <a:gd name="connsiteX11" fmla="*/ 123341 w 693826"/>
                  <a:gd name="connsiteY11" fmla="*/ 407510 h 693683"/>
                  <a:gd name="connsiteX12" fmla="*/ 123341 w 693826"/>
                  <a:gd name="connsiteY12" fmla="*/ 286245 h 693683"/>
                  <a:gd name="connsiteX13" fmla="*/ 166982 w 693826"/>
                  <a:gd name="connsiteY13" fmla="*/ 242603 h 693683"/>
                  <a:gd name="connsiteX14" fmla="*/ 275871 w 693826"/>
                  <a:gd name="connsiteY14" fmla="*/ 242603 h 693683"/>
                  <a:gd name="connsiteX15" fmla="*/ 460095 w 693826"/>
                  <a:gd name="connsiteY15" fmla="*/ 126131 h 693683"/>
                  <a:gd name="connsiteX16" fmla="*/ 478338 w 693826"/>
                  <a:gd name="connsiteY16" fmla="*/ 125558 h 693683"/>
                  <a:gd name="connsiteX17" fmla="*/ 487639 w 693826"/>
                  <a:gd name="connsiteY17" fmla="*/ 141298 h 693683"/>
                  <a:gd name="connsiteX18" fmla="*/ 487639 w 693826"/>
                  <a:gd name="connsiteY18" fmla="*/ 245537 h 693683"/>
                  <a:gd name="connsiteX19" fmla="*/ 469682 w 693826"/>
                  <a:gd name="connsiteY19" fmla="*/ 263494 h 693683"/>
                  <a:gd name="connsiteX20" fmla="*/ 451724 w 693826"/>
                  <a:gd name="connsiteY20" fmla="*/ 245537 h 693683"/>
                  <a:gd name="connsiteX21" fmla="*/ 451724 w 693826"/>
                  <a:gd name="connsiteY21" fmla="*/ 173922 h 693683"/>
                  <a:gd name="connsiteX22" fmla="*/ 298979 w 693826"/>
                  <a:gd name="connsiteY22" fmla="*/ 270505 h 693683"/>
                  <a:gd name="connsiteX23" fmla="*/ 298979 w 693826"/>
                  <a:gd name="connsiteY23" fmla="*/ 423393 h 693683"/>
                  <a:gd name="connsiteX24" fmla="*/ 451724 w 693826"/>
                  <a:gd name="connsiteY24" fmla="*/ 519976 h 693683"/>
                  <a:gd name="connsiteX25" fmla="*/ 451724 w 693826"/>
                  <a:gd name="connsiteY25" fmla="*/ 448362 h 693683"/>
                  <a:gd name="connsiteX26" fmla="*/ 469682 w 693826"/>
                  <a:gd name="connsiteY26" fmla="*/ 430404 h 693683"/>
                  <a:gd name="connsiteX27" fmla="*/ 487639 w 693826"/>
                  <a:gd name="connsiteY27" fmla="*/ 448362 h 693683"/>
                  <a:gd name="connsiteX28" fmla="*/ 487639 w 693826"/>
                  <a:gd name="connsiteY28" fmla="*/ 552600 h 693683"/>
                  <a:gd name="connsiteX29" fmla="*/ 565120 w 693826"/>
                  <a:gd name="connsiteY29" fmla="*/ 379108 h 693683"/>
                  <a:gd name="connsiteX30" fmla="*/ 565120 w 693826"/>
                  <a:gd name="connsiteY30" fmla="*/ 404506 h 693683"/>
                  <a:gd name="connsiteX31" fmla="*/ 552457 w 693826"/>
                  <a:gd name="connsiteY31" fmla="*/ 409728 h 693683"/>
                  <a:gd name="connsiteX32" fmla="*/ 539794 w 693826"/>
                  <a:gd name="connsiteY32" fmla="*/ 404506 h 693683"/>
                  <a:gd name="connsiteX33" fmla="*/ 507600 w 693826"/>
                  <a:gd name="connsiteY33" fmla="*/ 372311 h 693683"/>
                  <a:gd name="connsiteX34" fmla="*/ 475405 w 693826"/>
                  <a:gd name="connsiteY34" fmla="*/ 404506 h 693683"/>
                  <a:gd name="connsiteX35" fmla="*/ 462742 w 693826"/>
                  <a:gd name="connsiteY35" fmla="*/ 409728 h 693683"/>
                  <a:gd name="connsiteX36" fmla="*/ 450079 w 693826"/>
                  <a:gd name="connsiteY36" fmla="*/ 404506 h 693683"/>
                  <a:gd name="connsiteX37" fmla="*/ 450079 w 693826"/>
                  <a:gd name="connsiteY37" fmla="*/ 379108 h 693683"/>
                  <a:gd name="connsiteX38" fmla="*/ 482273 w 693826"/>
                  <a:gd name="connsiteY38" fmla="*/ 346913 h 693683"/>
                  <a:gd name="connsiteX39" fmla="*/ 450079 w 693826"/>
                  <a:gd name="connsiteY39" fmla="*/ 314719 h 693683"/>
                  <a:gd name="connsiteX40" fmla="*/ 450079 w 693826"/>
                  <a:gd name="connsiteY40" fmla="*/ 289321 h 693683"/>
                  <a:gd name="connsiteX41" fmla="*/ 475477 w 693826"/>
                  <a:gd name="connsiteY41" fmla="*/ 289321 h 693683"/>
                  <a:gd name="connsiteX42" fmla="*/ 507671 w 693826"/>
                  <a:gd name="connsiteY42" fmla="*/ 321515 h 693683"/>
                  <a:gd name="connsiteX43" fmla="*/ 539866 w 693826"/>
                  <a:gd name="connsiteY43" fmla="*/ 289321 h 693683"/>
                  <a:gd name="connsiteX44" fmla="*/ 565263 w 693826"/>
                  <a:gd name="connsiteY44" fmla="*/ 289321 h 693683"/>
                  <a:gd name="connsiteX45" fmla="*/ 565263 w 693826"/>
                  <a:gd name="connsiteY45" fmla="*/ 314719 h 693683"/>
                  <a:gd name="connsiteX46" fmla="*/ 533069 w 693826"/>
                  <a:gd name="connsiteY46" fmla="*/ 346913 h 693683"/>
                  <a:gd name="connsiteX47" fmla="*/ 565263 w 693826"/>
                  <a:gd name="connsiteY47" fmla="*/ 379108 h 693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693826" h="693683">
                    <a:moveTo>
                      <a:pt x="346842" y="0"/>
                    </a:moveTo>
                    <a:cubicBezTo>
                      <a:pt x="155607" y="0"/>
                      <a:pt x="0" y="155607"/>
                      <a:pt x="0" y="346842"/>
                    </a:cubicBezTo>
                    <a:cubicBezTo>
                      <a:pt x="0" y="538077"/>
                      <a:pt x="155607" y="693684"/>
                      <a:pt x="346913" y="693684"/>
                    </a:cubicBezTo>
                    <a:cubicBezTo>
                      <a:pt x="538220" y="693684"/>
                      <a:pt x="693827" y="538077"/>
                      <a:pt x="693827" y="346842"/>
                    </a:cubicBezTo>
                    <a:cubicBezTo>
                      <a:pt x="693827" y="155607"/>
                      <a:pt x="538149" y="0"/>
                      <a:pt x="346842" y="0"/>
                    </a:cubicBezTo>
                    <a:close/>
                    <a:moveTo>
                      <a:pt x="487639" y="552457"/>
                    </a:moveTo>
                    <a:cubicBezTo>
                      <a:pt x="487639" y="558968"/>
                      <a:pt x="484062" y="565049"/>
                      <a:pt x="478338" y="568197"/>
                    </a:cubicBezTo>
                    <a:cubicBezTo>
                      <a:pt x="475620" y="569699"/>
                      <a:pt x="472686" y="570415"/>
                      <a:pt x="469682" y="570415"/>
                    </a:cubicBezTo>
                    <a:cubicBezTo>
                      <a:pt x="466319" y="570415"/>
                      <a:pt x="463028" y="569484"/>
                      <a:pt x="460095" y="567624"/>
                    </a:cubicBezTo>
                    <a:lnTo>
                      <a:pt x="275871" y="451152"/>
                    </a:lnTo>
                    <a:lnTo>
                      <a:pt x="166982" y="451152"/>
                    </a:lnTo>
                    <a:cubicBezTo>
                      <a:pt x="142943" y="451152"/>
                      <a:pt x="123341" y="431549"/>
                      <a:pt x="123341" y="407510"/>
                    </a:cubicBezTo>
                    <a:lnTo>
                      <a:pt x="123341" y="286245"/>
                    </a:lnTo>
                    <a:cubicBezTo>
                      <a:pt x="123341" y="262206"/>
                      <a:pt x="142943" y="242603"/>
                      <a:pt x="166982" y="242603"/>
                    </a:cubicBezTo>
                    <a:lnTo>
                      <a:pt x="275871" y="242603"/>
                    </a:lnTo>
                    <a:lnTo>
                      <a:pt x="460095" y="126131"/>
                    </a:lnTo>
                    <a:cubicBezTo>
                      <a:pt x="465604" y="122625"/>
                      <a:pt x="472615" y="122411"/>
                      <a:pt x="478338" y="125558"/>
                    </a:cubicBezTo>
                    <a:cubicBezTo>
                      <a:pt x="484062" y="128706"/>
                      <a:pt x="487639" y="134716"/>
                      <a:pt x="487639" y="141298"/>
                    </a:cubicBezTo>
                    <a:lnTo>
                      <a:pt x="487639" y="245537"/>
                    </a:lnTo>
                    <a:cubicBezTo>
                      <a:pt x="487639" y="255481"/>
                      <a:pt x="479626" y="263494"/>
                      <a:pt x="469682" y="263494"/>
                    </a:cubicBezTo>
                    <a:cubicBezTo>
                      <a:pt x="459737" y="263494"/>
                      <a:pt x="451724" y="255481"/>
                      <a:pt x="451724" y="245537"/>
                    </a:cubicBezTo>
                    <a:lnTo>
                      <a:pt x="451724" y="173922"/>
                    </a:lnTo>
                    <a:lnTo>
                      <a:pt x="298979" y="270505"/>
                    </a:lnTo>
                    <a:lnTo>
                      <a:pt x="298979" y="423393"/>
                    </a:lnTo>
                    <a:lnTo>
                      <a:pt x="451724" y="519976"/>
                    </a:lnTo>
                    <a:lnTo>
                      <a:pt x="451724" y="448362"/>
                    </a:lnTo>
                    <a:cubicBezTo>
                      <a:pt x="451724" y="438417"/>
                      <a:pt x="459737" y="430404"/>
                      <a:pt x="469682" y="430404"/>
                    </a:cubicBezTo>
                    <a:cubicBezTo>
                      <a:pt x="479626" y="430404"/>
                      <a:pt x="487639" y="438417"/>
                      <a:pt x="487639" y="448362"/>
                    </a:cubicBezTo>
                    <a:lnTo>
                      <a:pt x="487639" y="552600"/>
                    </a:lnTo>
                    <a:close/>
                    <a:moveTo>
                      <a:pt x="565120" y="379108"/>
                    </a:moveTo>
                    <a:cubicBezTo>
                      <a:pt x="572132" y="386119"/>
                      <a:pt x="572132" y="397494"/>
                      <a:pt x="565120" y="404506"/>
                    </a:cubicBezTo>
                    <a:cubicBezTo>
                      <a:pt x="561615" y="408011"/>
                      <a:pt x="557036" y="409728"/>
                      <a:pt x="552457" y="409728"/>
                    </a:cubicBezTo>
                    <a:cubicBezTo>
                      <a:pt x="547878" y="409728"/>
                      <a:pt x="543300" y="408011"/>
                      <a:pt x="539794" y="404506"/>
                    </a:cubicBezTo>
                    <a:lnTo>
                      <a:pt x="507600" y="372311"/>
                    </a:lnTo>
                    <a:lnTo>
                      <a:pt x="475405" y="404506"/>
                    </a:lnTo>
                    <a:cubicBezTo>
                      <a:pt x="471899" y="408011"/>
                      <a:pt x="467321" y="409728"/>
                      <a:pt x="462742" y="409728"/>
                    </a:cubicBezTo>
                    <a:cubicBezTo>
                      <a:pt x="458163" y="409728"/>
                      <a:pt x="453584" y="408011"/>
                      <a:pt x="450079" y="404506"/>
                    </a:cubicBezTo>
                    <a:cubicBezTo>
                      <a:pt x="443067" y="397494"/>
                      <a:pt x="443067" y="386119"/>
                      <a:pt x="450079" y="379108"/>
                    </a:cubicBezTo>
                    <a:lnTo>
                      <a:pt x="482273" y="346913"/>
                    </a:lnTo>
                    <a:lnTo>
                      <a:pt x="450079" y="314719"/>
                    </a:lnTo>
                    <a:cubicBezTo>
                      <a:pt x="443067" y="307708"/>
                      <a:pt x="443067" y="296332"/>
                      <a:pt x="450079" y="289321"/>
                    </a:cubicBezTo>
                    <a:cubicBezTo>
                      <a:pt x="457090" y="282310"/>
                      <a:pt x="468465" y="282310"/>
                      <a:pt x="475477" y="289321"/>
                    </a:cubicBezTo>
                    <a:lnTo>
                      <a:pt x="507671" y="321515"/>
                    </a:lnTo>
                    <a:lnTo>
                      <a:pt x="539866" y="289321"/>
                    </a:lnTo>
                    <a:cubicBezTo>
                      <a:pt x="546877" y="282310"/>
                      <a:pt x="558252" y="282310"/>
                      <a:pt x="565263" y="289321"/>
                    </a:cubicBezTo>
                    <a:cubicBezTo>
                      <a:pt x="572275" y="296332"/>
                      <a:pt x="572275" y="307708"/>
                      <a:pt x="565263" y="314719"/>
                    </a:cubicBezTo>
                    <a:lnTo>
                      <a:pt x="533069" y="346913"/>
                    </a:lnTo>
                    <a:lnTo>
                      <a:pt x="565263" y="379108"/>
                    </a:ln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40" name="Forma Livre: Forma 39">
                <a:extLst>
                  <a:ext uri="{FF2B5EF4-FFF2-40B4-BE49-F238E27FC236}">
                    <a16:creationId xmlns:a16="http://schemas.microsoft.com/office/drawing/2014/main" id="{51569B92-BDB5-A2A3-070E-7DADABA5345E}"/>
                  </a:ext>
                </a:extLst>
              </p:cNvPr>
              <p:cNvSpPr/>
              <p:nvPr/>
            </p:nvSpPr>
            <p:spPr>
              <a:xfrm>
                <a:off x="10426345" y="4835468"/>
                <a:ext cx="103880" cy="136790"/>
              </a:xfrm>
              <a:custGeom>
                <a:avLst/>
                <a:gdLst>
                  <a:gd name="connsiteX0" fmla="*/ 0 w 103880"/>
                  <a:gd name="connsiteY0" fmla="*/ 7798 h 136790"/>
                  <a:gd name="connsiteX1" fmla="*/ 0 w 103880"/>
                  <a:gd name="connsiteY1" fmla="*/ 129064 h 136790"/>
                  <a:gd name="connsiteX2" fmla="*/ 7727 w 103880"/>
                  <a:gd name="connsiteY2" fmla="*/ 136791 h 136790"/>
                  <a:gd name="connsiteX3" fmla="*/ 103881 w 103880"/>
                  <a:gd name="connsiteY3" fmla="*/ 136791 h 136790"/>
                  <a:gd name="connsiteX4" fmla="*/ 103881 w 103880"/>
                  <a:gd name="connsiteY4" fmla="*/ 0 h 136790"/>
                  <a:gd name="connsiteX5" fmla="*/ 7727 w 103880"/>
                  <a:gd name="connsiteY5" fmla="*/ 0 h 136790"/>
                  <a:gd name="connsiteX6" fmla="*/ 0 w 103880"/>
                  <a:gd name="connsiteY6" fmla="*/ 7727 h 136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3880" h="136790">
                    <a:moveTo>
                      <a:pt x="0" y="7798"/>
                    </a:moveTo>
                    <a:lnTo>
                      <a:pt x="0" y="129064"/>
                    </a:lnTo>
                    <a:cubicBezTo>
                      <a:pt x="0" y="133357"/>
                      <a:pt x="3506" y="136791"/>
                      <a:pt x="7727" y="136791"/>
                    </a:cubicBezTo>
                    <a:lnTo>
                      <a:pt x="103881" y="136791"/>
                    </a:lnTo>
                    <a:lnTo>
                      <a:pt x="103881" y="0"/>
                    </a:lnTo>
                    <a:lnTo>
                      <a:pt x="7727" y="0"/>
                    </a:lnTo>
                    <a:cubicBezTo>
                      <a:pt x="3434" y="0"/>
                      <a:pt x="0" y="3506"/>
                      <a:pt x="0" y="7727"/>
                    </a:cubicBezTo>
                    <a:close/>
                  </a:path>
                </a:pathLst>
              </a:custGeom>
              <a:noFill/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41" name="Forma Livre: Forma 40">
                <a:extLst>
                  <a:ext uri="{FF2B5EF4-FFF2-40B4-BE49-F238E27FC236}">
                    <a16:creationId xmlns:a16="http://schemas.microsoft.com/office/drawing/2014/main" id="{4C468D5B-333C-FD32-496B-C6867342B20D}"/>
                  </a:ext>
                </a:extLst>
              </p:cNvPr>
              <p:cNvSpPr/>
              <p:nvPr/>
            </p:nvSpPr>
            <p:spPr>
              <a:xfrm>
                <a:off x="10390502" y="4680291"/>
                <a:ext cx="364298" cy="447073"/>
              </a:xfrm>
              <a:custGeom>
                <a:avLst/>
                <a:gdLst>
                  <a:gd name="connsiteX0" fmla="*/ 346341 w 364298"/>
                  <a:gd name="connsiteY0" fmla="*/ 307064 h 447073"/>
                  <a:gd name="connsiteX1" fmla="*/ 328384 w 364298"/>
                  <a:gd name="connsiteY1" fmla="*/ 325021 h 447073"/>
                  <a:gd name="connsiteX2" fmla="*/ 328384 w 364298"/>
                  <a:gd name="connsiteY2" fmla="*/ 396636 h 447073"/>
                  <a:gd name="connsiteX3" fmla="*/ 175639 w 364298"/>
                  <a:gd name="connsiteY3" fmla="*/ 300052 h 447073"/>
                  <a:gd name="connsiteX4" fmla="*/ 175639 w 364298"/>
                  <a:gd name="connsiteY4" fmla="*/ 147164 h 447073"/>
                  <a:gd name="connsiteX5" fmla="*/ 328384 w 364298"/>
                  <a:gd name="connsiteY5" fmla="*/ 50581 h 447073"/>
                  <a:gd name="connsiteX6" fmla="*/ 328384 w 364298"/>
                  <a:gd name="connsiteY6" fmla="*/ 122196 h 447073"/>
                  <a:gd name="connsiteX7" fmla="*/ 346341 w 364298"/>
                  <a:gd name="connsiteY7" fmla="*/ 140153 h 447073"/>
                  <a:gd name="connsiteX8" fmla="*/ 364298 w 364298"/>
                  <a:gd name="connsiteY8" fmla="*/ 122196 h 447073"/>
                  <a:gd name="connsiteX9" fmla="*/ 364298 w 364298"/>
                  <a:gd name="connsiteY9" fmla="*/ 17957 h 447073"/>
                  <a:gd name="connsiteX10" fmla="*/ 354998 w 364298"/>
                  <a:gd name="connsiteY10" fmla="*/ 2218 h 447073"/>
                  <a:gd name="connsiteX11" fmla="*/ 336754 w 364298"/>
                  <a:gd name="connsiteY11" fmla="*/ 2790 h 447073"/>
                  <a:gd name="connsiteX12" fmla="*/ 152530 w 364298"/>
                  <a:gd name="connsiteY12" fmla="*/ 119262 h 447073"/>
                  <a:gd name="connsiteX13" fmla="*/ 43641 w 364298"/>
                  <a:gd name="connsiteY13" fmla="*/ 119262 h 447073"/>
                  <a:gd name="connsiteX14" fmla="*/ 0 w 364298"/>
                  <a:gd name="connsiteY14" fmla="*/ 162904 h 447073"/>
                  <a:gd name="connsiteX15" fmla="*/ 0 w 364298"/>
                  <a:gd name="connsiteY15" fmla="*/ 284170 h 447073"/>
                  <a:gd name="connsiteX16" fmla="*/ 43641 w 364298"/>
                  <a:gd name="connsiteY16" fmla="*/ 327811 h 447073"/>
                  <a:gd name="connsiteX17" fmla="*/ 152530 w 364298"/>
                  <a:gd name="connsiteY17" fmla="*/ 327811 h 447073"/>
                  <a:gd name="connsiteX18" fmla="*/ 336754 w 364298"/>
                  <a:gd name="connsiteY18" fmla="*/ 444283 h 447073"/>
                  <a:gd name="connsiteX19" fmla="*/ 346341 w 364298"/>
                  <a:gd name="connsiteY19" fmla="*/ 447074 h 447073"/>
                  <a:gd name="connsiteX20" fmla="*/ 354998 w 364298"/>
                  <a:gd name="connsiteY20" fmla="*/ 444856 h 447073"/>
                  <a:gd name="connsiteX21" fmla="*/ 364298 w 364298"/>
                  <a:gd name="connsiteY21" fmla="*/ 429116 h 447073"/>
                  <a:gd name="connsiteX22" fmla="*/ 364298 w 364298"/>
                  <a:gd name="connsiteY22" fmla="*/ 324878 h 447073"/>
                  <a:gd name="connsiteX23" fmla="*/ 346341 w 364298"/>
                  <a:gd name="connsiteY23" fmla="*/ 306920 h 447073"/>
                  <a:gd name="connsiteX24" fmla="*/ 139796 w 364298"/>
                  <a:gd name="connsiteY24" fmla="*/ 292039 h 447073"/>
                  <a:gd name="connsiteX25" fmla="*/ 43641 w 364298"/>
                  <a:gd name="connsiteY25" fmla="*/ 292039 h 447073"/>
                  <a:gd name="connsiteX26" fmla="*/ 35915 w 364298"/>
                  <a:gd name="connsiteY26" fmla="*/ 284313 h 447073"/>
                  <a:gd name="connsiteX27" fmla="*/ 35915 w 364298"/>
                  <a:gd name="connsiteY27" fmla="*/ 163047 h 447073"/>
                  <a:gd name="connsiteX28" fmla="*/ 43641 w 364298"/>
                  <a:gd name="connsiteY28" fmla="*/ 155320 h 447073"/>
                  <a:gd name="connsiteX29" fmla="*/ 139796 w 364298"/>
                  <a:gd name="connsiteY29" fmla="*/ 155320 h 447073"/>
                  <a:gd name="connsiteX30" fmla="*/ 139796 w 364298"/>
                  <a:gd name="connsiteY30" fmla="*/ 292111 h 4470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64298" h="447073">
                    <a:moveTo>
                      <a:pt x="346341" y="307064"/>
                    </a:moveTo>
                    <a:cubicBezTo>
                      <a:pt x="336396" y="307064"/>
                      <a:pt x="328384" y="315076"/>
                      <a:pt x="328384" y="325021"/>
                    </a:cubicBezTo>
                    <a:lnTo>
                      <a:pt x="328384" y="396636"/>
                    </a:lnTo>
                    <a:lnTo>
                      <a:pt x="175639" y="300052"/>
                    </a:lnTo>
                    <a:lnTo>
                      <a:pt x="175639" y="147164"/>
                    </a:lnTo>
                    <a:lnTo>
                      <a:pt x="328384" y="50581"/>
                    </a:lnTo>
                    <a:lnTo>
                      <a:pt x="328384" y="122196"/>
                    </a:lnTo>
                    <a:cubicBezTo>
                      <a:pt x="328384" y="132140"/>
                      <a:pt x="336396" y="140153"/>
                      <a:pt x="346341" y="140153"/>
                    </a:cubicBezTo>
                    <a:cubicBezTo>
                      <a:pt x="356285" y="140153"/>
                      <a:pt x="364298" y="132140"/>
                      <a:pt x="364298" y="122196"/>
                    </a:cubicBezTo>
                    <a:lnTo>
                      <a:pt x="364298" y="17957"/>
                    </a:lnTo>
                    <a:cubicBezTo>
                      <a:pt x="364298" y="11447"/>
                      <a:pt x="360721" y="5366"/>
                      <a:pt x="354998" y="2218"/>
                    </a:cubicBezTo>
                    <a:cubicBezTo>
                      <a:pt x="349274" y="-930"/>
                      <a:pt x="342263" y="-716"/>
                      <a:pt x="336754" y="2790"/>
                    </a:cubicBezTo>
                    <a:lnTo>
                      <a:pt x="152530" y="119262"/>
                    </a:lnTo>
                    <a:lnTo>
                      <a:pt x="43641" y="119262"/>
                    </a:lnTo>
                    <a:cubicBezTo>
                      <a:pt x="19603" y="119262"/>
                      <a:pt x="0" y="138865"/>
                      <a:pt x="0" y="162904"/>
                    </a:cubicBezTo>
                    <a:lnTo>
                      <a:pt x="0" y="284170"/>
                    </a:lnTo>
                    <a:cubicBezTo>
                      <a:pt x="0" y="308208"/>
                      <a:pt x="19603" y="327811"/>
                      <a:pt x="43641" y="327811"/>
                    </a:cubicBezTo>
                    <a:lnTo>
                      <a:pt x="152530" y="327811"/>
                    </a:lnTo>
                    <a:lnTo>
                      <a:pt x="336754" y="444283"/>
                    </a:lnTo>
                    <a:cubicBezTo>
                      <a:pt x="339687" y="446144"/>
                      <a:pt x="342978" y="447074"/>
                      <a:pt x="346341" y="447074"/>
                    </a:cubicBezTo>
                    <a:cubicBezTo>
                      <a:pt x="349346" y="447074"/>
                      <a:pt x="352279" y="446358"/>
                      <a:pt x="354998" y="444856"/>
                    </a:cubicBezTo>
                    <a:cubicBezTo>
                      <a:pt x="360721" y="441708"/>
                      <a:pt x="364298" y="435698"/>
                      <a:pt x="364298" y="429116"/>
                    </a:cubicBezTo>
                    <a:lnTo>
                      <a:pt x="364298" y="324878"/>
                    </a:lnTo>
                    <a:cubicBezTo>
                      <a:pt x="364298" y="314933"/>
                      <a:pt x="356285" y="306920"/>
                      <a:pt x="346341" y="306920"/>
                    </a:cubicBezTo>
                    <a:close/>
                    <a:moveTo>
                      <a:pt x="139796" y="292039"/>
                    </a:moveTo>
                    <a:lnTo>
                      <a:pt x="43641" y="292039"/>
                    </a:lnTo>
                    <a:cubicBezTo>
                      <a:pt x="39349" y="292039"/>
                      <a:pt x="35915" y="288534"/>
                      <a:pt x="35915" y="284313"/>
                    </a:cubicBezTo>
                    <a:lnTo>
                      <a:pt x="35915" y="163047"/>
                    </a:lnTo>
                    <a:cubicBezTo>
                      <a:pt x="35915" y="158754"/>
                      <a:pt x="39420" y="155320"/>
                      <a:pt x="43641" y="155320"/>
                    </a:cubicBezTo>
                    <a:lnTo>
                      <a:pt x="139796" y="155320"/>
                    </a:lnTo>
                    <a:lnTo>
                      <a:pt x="139796" y="292111"/>
                    </a:ln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42" name="Forma Livre: Forma 41">
                <a:extLst>
                  <a:ext uri="{FF2B5EF4-FFF2-40B4-BE49-F238E27FC236}">
                    <a16:creationId xmlns:a16="http://schemas.microsoft.com/office/drawing/2014/main" id="{B8060346-3FA1-8217-CD25-1138A7E09E22}"/>
                  </a:ext>
                </a:extLst>
              </p:cNvPr>
              <p:cNvSpPr/>
              <p:nvPr/>
            </p:nvSpPr>
            <p:spPr>
              <a:xfrm>
                <a:off x="10711838" y="4841084"/>
                <a:ext cx="125558" cy="125665"/>
              </a:xfrm>
              <a:custGeom>
                <a:avLst/>
                <a:gdLst>
                  <a:gd name="connsiteX0" fmla="*/ 120443 w 125558"/>
                  <a:gd name="connsiteY0" fmla="*/ 5258 h 125665"/>
                  <a:gd name="connsiteX1" fmla="*/ 95045 w 125558"/>
                  <a:gd name="connsiteY1" fmla="*/ 5258 h 125665"/>
                  <a:gd name="connsiteX2" fmla="*/ 62851 w 125558"/>
                  <a:gd name="connsiteY2" fmla="*/ 37453 h 125665"/>
                  <a:gd name="connsiteX3" fmla="*/ 30656 w 125558"/>
                  <a:gd name="connsiteY3" fmla="*/ 5258 h 125665"/>
                  <a:gd name="connsiteX4" fmla="*/ 5258 w 125558"/>
                  <a:gd name="connsiteY4" fmla="*/ 5258 h 125665"/>
                  <a:gd name="connsiteX5" fmla="*/ 5258 w 125558"/>
                  <a:gd name="connsiteY5" fmla="*/ 30656 h 125665"/>
                  <a:gd name="connsiteX6" fmla="*/ 37453 w 125558"/>
                  <a:gd name="connsiteY6" fmla="*/ 62851 h 125665"/>
                  <a:gd name="connsiteX7" fmla="*/ 5258 w 125558"/>
                  <a:gd name="connsiteY7" fmla="*/ 95045 h 125665"/>
                  <a:gd name="connsiteX8" fmla="*/ 5258 w 125558"/>
                  <a:gd name="connsiteY8" fmla="*/ 120443 h 125665"/>
                  <a:gd name="connsiteX9" fmla="*/ 17922 w 125558"/>
                  <a:gd name="connsiteY9" fmla="*/ 125666 h 125665"/>
                  <a:gd name="connsiteX10" fmla="*/ 30585 w 125558"/>
                  <a:gd name="connsiteY10" fmla="*/ 120443 h 125665"/>
                  <a:gd name="connsiteX11" fmla="*/ 62779 w 125558"/>
                  <a:gd name="connsiteY11" fmla="*/ 88249 h 125665"/>
                  <a:gd name="connsiteX12" fmla="*/ 94974 w 125558"/>
                  <a:gd name="connsiteY12" fmla="*/ 120443 h 125665"/>
                  <a:gd name="connsiteX13" fmla="*/ 107637 w 125558"/>
                  <a:gd name="connsiteY13" fmla="*/ 125666 h 125665"/>
                  <a:gd name="connsiteX14" fmla="*/ 120300 w 125558"/>
                  <a:gd name="connsiteY14" fmla="*/ 120443 h 125665"/>
                  <a:gd name="connsiteX15" fmla="*/ 120300 w 125558"/>
                  <a:gd name="connsiteY15" fmla="*/ 95045 h 125665"/>
                  <a:gd name="connsiteX16" fmla="*/ 88106 w 125558"/>
                  <a:gd name="connsiteY16" fmla="*/ 62851 h 125665"/>
                  <a:gd name="connsiteX17" fmla="*/ 120300 w 125558"/>
                  <a:gd name="connsiteY17" fmla="*/ 30656 h 125665"/>
                  <a:gd name="connsiteX18" fmla="*/ 120300 w 125558"/>
                  <a:gd name="connsiteY18" fmla="*/ 5258 h 125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25558" h="125665">
                    <a:moveTo>
                      <a:pt x="120443" y="5258"/>
                    </a:moveTo>
                    <a:cubicBezTo>
                      <a:pt x="113432" y="-1753"/>
                      <a:pt x="102056" y="-1753"/>
                      <a:pt x="95045" y="5258"/>
                    </a:cubicBezTo>
                    <a:lnTo>
                      <a:pt x="62851" y="37453"/>
                    </a:lnTo>
                    <a:lnTo>
                      <a:pt x="30656" y="5258"/>
                    </a:lnTo>
                    <a:cubicBezTo>
                      <a:pt x="23645" y="-1753"/>
                      <a:pt x="12270" y="-1753"/>
                      <a:pt x="5258" y="5258"/>
                    </a:cubicBezTo>
                    <a:cubicBezTo>
                      <a:pt x="-1753" y="12270"/>
                      <a:pt x="-1753" y="23645"/>
                      <a:pt x="5258" y="30656"/>
                    </a:cubicBezTo>
                    <a:lnTo>
                      <a:pt x="37453" y="62851"/>
                    </a:lnTo>
                    <a:lnTo>
                      <a:pt x="5258" y="95045"/>
                    </a:lnTo>
                    <a:cubicBezTo>
                      <a:pt x="-1753" y="102056"/>
                      <a:pt x="-1753" y="113432"/>
                      <a:pt x="5258" y="120443"/>
                    </a:cubicBezTo>
                    <a:cubicBezTo>
                      <a:pt x="8764" y="123949"/>
                      <a:pt x="13343" y="125666"/>
                      <a:pt x="17922" y="125666"/>
                    </a:cubicBezTo>
                    <a:cubicBezTo>
                      <a:pt x="22500" y="125666"/>
                      <a:pt x="27079" y="123949"/>
                      <a:pt x="30585" y="120443"/>
                    </a:cubicBezTo>
                    <a:lnTo>
                      <a:pt x="62779" y="88249"/>
                    </a:lnTo>
                    <a:lnTo>
                      <a:pt x="94974" y="120443"/>
                    </a:lnTo>
                    <a:cubicBezTo>
                      <a:pt x="98479" y="123949"/>
                      <a:pt x="103058" y="125666"/>
                      <a:pt x="107637" y="125666"/>
                    </a:cubicBezTo>
                    <a:cubicBezTo>
                      <a:pt x="112216" y="125666"/>
                      <a:pt x="116794" y="123949"/>
                      <a:pt x="120300" y="120443"/>
                    </a:cubicBezTo>
                    <a:cubicBezTo>
                      <a:pt x="127311" y="113432"/>
                      <a:pt x="127311" y="102056"/>
                      <a:pt x="120300" y="95045"/>
                    </a:cubicBezTo>
                    <a:lnTo>
                      <a:pt x="88106" y="62851"/>
                    </a:lnTo>
                    <a:lnTo>
                      <a:pt x="120300" y="30656"/>
                    </a:lnTo>
                    <a:cubicBezTo>
                      <a:pt x="127311" y="23645"/>
                      <a:pt x="127311" y="12270"/>
                      <a:pt x="120300" y="5258"/>
                    </a:cubicBezTo>
                    <a:close/>
                  </a:path>
                </a:pathLst>
              </a:custGeom>
              <a:solidFill>
                <a:srgbClr val="E0E621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43" name="Forma Livre: Forma 42">
                <a:extLst>
                  <a:ext uri="{FF2B5EF4-FFF2-40B4-BE49-F238E27FC236}">
                    <a16:creationId xmlns:a16="http://schemas.microsoft.com/office/drawing/2014/main" id="{3AD26301-2929-AB4F-C1D5-6078AE74746C}"/>
                  </a:ext>
                </a:extLst>
              </p:cNvPr>
              <p:cNvSpPr/>
              <p:nvPr/>
            </p:nvSpPr>
            <p:spPr>
              <a:xfrm>
                <a:off x="10231247" y="4521179"/>
                <a:ext cx="765513" cy="765513"/>
              </a:xfrm>
              <a:custGeom>
                <a:avLst/>
                <a:gdLst>
                  <a:gd name="connsiteX0" fmla="*/ 382757 w 765513"/>
                  <a:gd name="connsiteY0" fmla="*/ 0 h 765513"/>
                  <a:gd name="connsiteX1" fmla="*/ 0 w 765513"/>
                  <a:gd name="connsiteY1" fmla="*/ 382757 h 765513"/>
                  <a:gd name="connsiteX2" fmla="*/ 382757 w 765513"/>
                  <a:gd name="connsiteY2" fmla="*/ 765513 h 765513"/>
                  <a:gd name="connsiteX3" fmla="*/ 765513 w 765513"/>
                  <a:gd name="connsiteY3" fmla="*/ 382757 h 765513"/>
                  <a:gd name="connsiteX4" fmla="*/ 382757 w 765513"/>
                  <a:gd name="connsiteY4" fmla="*/ 0 h 765513"/>
                  <a:gd name="connsiteX5" fmla="*/ 382757 w 765513"/>
                  <a:gd name="connsiteY5" fmla="*/ 729598 h 765513"/>
                  <a:gd name="connsiteX6" fmla="*/ 35843 w 765513"/>
                  <a:gd name="connsiteY6" fmla="*/ 382757 h 765513"/>
                  <a:gd name="connsiteX7" fmla="*/ 382757 w 765513"/>
                  <a:gd name="connsiteY7" fmla="*/ 35915 h 765513"/>
                  <a:gd name="connsiteX8" fmla="*/ 729670 w 765513"/>
                  <a:gd name="connsiteY8" fmla="*/ 382757 h 765513"/>
                  <a:gd name="connsiteX9" fmla="*/ 382757 w 765513"/>
                  <a:gd name="connsiteY9" fmla="*/ 729598 h 765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65513" h="765513">
                    <a:moveTo>
                      <a:pt x="382757" y="0"/>
                    </a:moveTo>
                    <a:cubicBezTo>
                      <a:pt x="171704" y="0"/>
                      <a:pt x="0" y="171704"/>
                      <a:pt x="0" y="382757"/>
                    </a:cubicBezTo>
                    <a:cubicBezTo>
                      <a:pt x="0" y="593809"/>
                      <a:pt x="171704" y="765513"/>
                      <a:pt x="382757" y="765513"/>
                    </a:cubicBezTo>
                    <a:cubicBezTo>
                      <a:pt x="593809" y="765513"/>
                      <a:pt x="765513" y="593809"/>
                      <a:pt x="765513" y="382757"/>
                    </a:cubicBezTo>
                    <a:cubicBezTo>
                      <a:pt x="765513" y="171704"/>
                      <a:pt x="593809" y="0"/>
                      <a:pt x="382757" y="0"/>
                    </a:cubicBezTo>
                    <a:close/>
                    <a:moveTo>
                      <a:pt x="382757" y="729598"/>
                    </a:moveTo>
                    <a:cubicBezTo>
                      <a:pt x="191450" y="729598"/>
                      <a:pt x="35843" y="573992"/>
                      <a:pt x="35843" y="382757"/>
                    </a:cubicBezTo>
                    <a:cubicBezTo>
                      <a:pt x="35843" y="191521"/>
                      <a:pt x="191521" y="35915"/>
                      <a:pt x="382757" y="35915"/>
                    </a:cubicBezTo>
                    <a:cubicBezTo>
                      <a:pt x="573992" y="35915"/>
                      <a:pt x="729670" y="191521"/>
                      <a:pt x="729670" y="382757"/>
                    </a:cubicBezTo>
                    <a:cubicBezTo>
                      <a:pt x="729670" y="573992"/>
                      <a:pt x="574063" y="729598"/>
                      <a:pt x="382757" y="7295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71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</p:grpSp>
      <p:sp>
        <p:nvSpPr>
          <p:cNvPr id="189" name="CaixaDeTexto 188">
            <a:extLst>
              <a:ext uri="{FF2B5EF4-FFF2-40B4-BE49-F238E27FC236}">
                <a16:creationId xmlns:a16="http://schemas.microsoft.com/office/drawing/2014/main" id="{495F851F-5DCE-5763-273E-997258B218C3}"/>
              </a:ext>
            </a:extLst>
          </p:cNvPr>
          <p:cNvSpPr txBox="1"/>
          <p:nvPr/>
        </p:nvSpPr>
        <p:spPr>
          <a:xfrm>
            <a:off x="558485" y="2247456"/>
            <a:ext cx="10552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OVER EAR</a:t>
            </a:r>
          </a:p>
        </p:txBody>
      </p:sp>
      <p:sp>
        <p:nvSpPr>
          <p:cNvPr id="190" name="CaixaDeTexto 189">
            <a:extLst>
              <a:ext uri="{FF2B5EF4-FFF2-40B4-BE49-F238E27FC236}">
                <a16:creationId xmlns:a16="http://schemas.microsoft.com/office/drawing/2014/main" id="{CBF6FE29-BC48-E4A2-AD94-6F6C269DBF97}"/>
              </a:ext>
            </a:extLst>
          </p:cNvPr>
          <p:cNvSpPr txBox="1"/>
          <p:nvPr/>
        </p:nvSpPr>
        <p:spPr>
          <a:xfrm>
            <a:off x="1535992" y="2247456"/>
            <a:ext cx="13591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CLASSIFICAÇÃO</a:t>
            </a:r>
          </a:p>
        </p:txBody>
      </p:sp>
      <p:sp>
        <p:nvSpPr>
          <p:cNvPr id="191" name="CaixaDeTexto 190">
            <a:extLst>
              <a:ext uri="{FF2B5EF4-FFF2-40B4-BE49-F238E27FC236}">
                <a16:creationId xmlns:a16="http://schemas.microsoft.com/office/drawing/2014/main" id="{3655ABB3-F869-0541-C2EC-6A163AD8A30A}"/>
              </a:ext>
            </a:extLst>
          </p:cNvPr>
          <p:cNvSpPr txBox="1"/>
          <p:nvPr/>
        </p:nvSpPr>
        <p:spPr>
          <a:xfrm>
            <a:off x="2625150" y="2252095"/>
            <a:ext cx="14228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WAAW PLUS</a:t>
            </a:r>
          </a:p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TECNOLOGIA TWS</a:t>
            </a:r>
          </a:p>
        </p:txBody>
      </p:sp>
      <p:sp>
        <p:nvSpPr>
          <p:cNvPr id="192" name="CaixaDeTexto 191">
            <a:extLst>
              <a:ext uri="{FF2B5EF4-FFF2-40B4-BE49-F238E27FC236}">
                <a16:creationId xmlns:a16="http://schemas.microsoft.com/office/drawing/2014/main" id="{C75E8A7C-856F-FE74-F710-721A046073C5}"/>
              </a:ext>
            </a:extLst>
          </p:cNvPr>
          <p:cNvSpPr txBox="1"/>
          <p:nvPr/>
        </p:nvSpPr>
        <p:spPr>
          <a:xfrm>
            <a:off x="3921810" y="2250878"/>
            <a:ext cx="1055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HORAS DE</a:t>
            </a:r>
          </a:p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REPRODUÇÃO</a:t>
            </a:r>
          </a:p>
        </p:txBody>
      </p:sp>
      <p:sp>
        <p:nvSpPr>
          <p:cNvPr id="193" name="CaixaDeTexto 192">
            <a:extLst>
              <a:ext uri="{FF2B5EF4-FFF2-40B4-BE49-F238E27FC236}">
                <a16:creationId xmlns:a16="http://schemas.microsoft.com/office/drawing/2014/main" id="{6B5859EF-03B8-297B-54BA-B72F3EA1E05F}"/>
              </a:ext>
            </a:extLst>
          </p:cNvPr>
          <p:cNvSpPr txBox="1"/>
          <p:nvPr/>
        </p:nvSpPr>
        <p:spPr>
          <a:xfrm>
            <a:off x="5006267" y="2255576"/>
            <a:ext cx="10552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HANDS FREE</a:t>
            </a:r>
          </a:p>
        </p:txBody>
      </p:sp>
      <p:sp>
        <p:nvSpPr>
          <p:cNvPr id="194" name="CaixaDeTexto 193">
            <a:extLst>
              <a:ext uri="{FF2B5EF4-FFF2-40B4-BE49-F238E27FC236}">
                <a16:creationId xmlns:a16="http://schemas.microsoft.com/office/drawing/2014/main" id="{50D26B00-02BF-024A-85F6-5F9F73A7804A}"/>
              </a:ext>
            </a:extLst>
          </p:cNvPr>
          <p:cNvSpPr txBox="1"/>
          <p:nvPr/>
        </p:nvSpPr>
        <p:spPr>
          <a:xfrm>
            <a:off x="6130521" y="2255576"/>
            <a:ext cx="1055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CONFORTO WAAW</a:t>
            </a:r>
          </a:p>
        </p:txBody>
      </p:sp>
      <p:sp>
        <p:nvSpPr>
          <p:cNvPr id="195" name="CaixaDeTexto 194">
            <a:extLst>
              <a:ext uri="{FF2B5EF4-FFF2-40B4-BE49-F238E27FC236}">
                <a16:creationId xmlns:a16="http://schemas.microsoft.com/office/drawing/2014/main" id="{C5A9C111-87CD-7063-BBAC-AA5AEA186657}"/>
              </a:ext>
            </a:extLst>
          </p:cNvPr>
          <p:cNvSpPr txBox="1"/>
          <p:nvPr/>
        </p:nvSpPr>
        <p:spPr>
          <a:xfrm>
            <a:off x="7240064" y="2253966"/>
            <a:ext cx="1055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CONEXÃO</a:t>
            </a:r>
          </a:p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MULTIPONTOS</a:t>
            </a:r>
          </a:p>
        </p:txBody>
      </p:sp>
      <p:sp>
        <p:nvSpPr>
          <p:cNvPr id="196" name="CaixaDeTexto 195">
            <a:extLst>
              <a:ext uri="{FF2B5EF4-FFF2-40B4-BE49-F238E27FC236}">
                <a16:creationId xmlns:a16="http://schemas.microsoft.com/office/drawing/2014/main" id="{33BA5F1A-7057-504A-2A97-2F601BEF0DA9}"/>
              </a:ext>
            </a:extLst>
          </p:cNvPr>
          <p:cNvSpPr txBox="1"/>
          <p:nvPr/>
        </p:nvSpPr>
        <p:spPr>
          <a:xfrm>
            <a:off x="8349607" y="2255576"/>
            <a:ext cx="10552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WIFI</a:t>
            </a:r>
          </a:p>
        </p:txBody>
      </p:sp>
      <p:sp>
        <p:nvSpPr>
          <p:cNvPr id="197" name="CaixaDeTexto 196">
            <a:extLst>
              <a:ext uri="{FF2B5EF4-FFF2-40B4-BE49-F238E27FC236}">
                <a16:creationId xmlns:a16="http://schemas.microsoft.com/office/drawing/2014/main" id="{2B183D40-91D0-1C03-FFF6-757518C30CD0}"/>
              </a:ext>
            </a:extLst>
          </p:cNvPr>
          <p:cNvSpPr txBox="1"/>
          <p:nvPr/>
        </p:nvSpPr>
        <p:spPr>
          <a:xfrm>
            <a:off x="9471709" y="2239269"/>
            <a:ext cx="10552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USB</a:t>
            </a:r>
          </a:p>
        </p:txBody>
      </p:sp>
      <p:sp>
        <p:nvSpPr>
          <p:cNvPr id="198" name="CaixaDeTexto 197">
            <a:extLst>
              <a:ext uri="{FF2B5EF4-FFF2-40B4-BE49-F238E27FC236}">
                <a16:creationId xmlns:a16="http://schemas.microsoft.com/office/drawing/2014/main" id="{F5E44D79-C9B3-D95D-4D2D-69626C3089F9}"/>
              </a:ext>
            </a:extLst>
          </p:cNvPr>
          <p:cNvSpPr txBox="1"/>
          <p:nvPr/>
        </p:nvSpPr>
        <p:spPr>
          <a:xfrm>
            <a:off x="10572642" y="2258115"/>
            <a:ext cx="10552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NOTIFICAÇÃO</a:t>
            </a:r>
          </a:p>
        </p:txBody>
      </p:sp>
      <p:sp>
        <p:nvSpPr>
          <p:cNvPr id="199" name="CaixaDeTexto 198">
            <a:extLst>
              <a:ext uri="{FF2B5EF4-FFF2-40B4-BE49-F238E27FC236}">
                <a16:creationId xmlns:a16="http://schemas.microsoft.com/office/drawing/2014/main" id="{86CE247D-B350-F4C5-934D-6B7848AFF32F}"/>
              </a:ext>
            </a:extLst>
          </p:cNvPr>
          <p:cNvSpPr txBox="1"/>
          <p:nvPr/>
        </p:nvSpPr>
        <p:spPr>
          <a:xfrm>
            <a:off x="592459" y="3974060"/>
            <a:ext cx="10552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REPETIR</a:t>
            </a:r>
          </a:p>
        </p:txBody>
      </p:sp>
      <p:sp>
        <p:nvSpPr>
          <p:cNvPr id="200" name="CaixaDeTexto 199">
            <a:extLst>
              <a:ext uri="{FF2B5EF4-FFF2-40B4-BE49-F238E27FC236}">
                <a16:creationId xmlns:a16="http://schemas.microsoft.com/office/drawing/2014/main" id="{7FC6E64B-43D9-A1B4-D950-D7C0F4A0D191}"/>
              </a:ext>
            </a:extLst>
          </p:cNvPr>
          <p:cNvSpPr txBox="1"/>
          <p:nvPr/>
        </p:nvSpPr>
        <p:spPr>
          <a:xfrm>
            <a:off x="1535992" y="3965932"/>
            <a:ext cx="13591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PRÁTICO E</a:t>
            </a:r>
          </a:p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COMPACTO</a:t>
            </a:r>
          </a:p>
        </p:txBody>
      </p:sp>
      <p:sp>
        <p:nvSpPr>
          <p:cNvPr id="201" name="CaixaDeTexto 200">
            <a:extLst>
              <a:ext uri="{FF2B5EF4-FFF2-40B4-BE49-F238E27FC236}">
                <a16:creationId xmlns:a16="http://schemas.microsoft.com/office/drawing/2014/main" id="{E441FC3B-E4B9-5565-36F7-B3E2A3B27CD8}"/>
              </a:ext>
            </a:extLst>
          </p:cNvPr>
          <p:cNvSpPr txBox="1"/>
          <p:nvPr/>
        </p:nvSpPr>
        <p:spPr>
          <a:xfrm>
            <a:off x="2615690" y="3978542"/>
            <a:ext cx="14228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CANCELAMENTO</a:t>
            </a:r>
          </a:p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ATIVO DE RUÍDO</a:t>
            </a:r>
          </a:p>
        </p:txBody>
      </p:sp>
      <p:sp>
        <p:nvSpPr>
          <p:cNvPr id="202" name="CaixaDeTexto 201">
            <a:extLst>
              <a:ext uri="{FF2B5EF4-FFF2-40B4-BE49-F238E27FC236}">
                <a16:creationId xmlns:a16="http://schemas.microsoft.com/office/drawing/2014/main" id="{A3B838DF-AE46-C800-4E6D-BB02660FD972}"/>
              </a:ext>
            </a:extLst>
          </p:cNvPr>
          <p:cNvSpPr txBox="1"/>
          <p:nvPr/>
        </p:nvSpPr>
        <p:spPr>
          <a:xfrm>
            <a:off x="3905334" y="3969354"/>
            <a:ext cx="10552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PLAY</a:t>
            </a:r>
          </a:p>
        </p:txBody>
      </p:sp>
      <p:sp>
        <p:nvSpPr>
          <p:cNvPr id="203" name="CaixaDeTexto 202">
            <a:extLst>
              <a:ext uri="{FF2B5EF4-FFF2-40B4-BE49-F238E27FC236}">
                <a16:creationId xmlns:a16="http://schemas.microsoft.com/office/drawing/2014/main" id="{77AE700D-7FB6-F861-D9D5-4E4C804F9321}"/>
              </a:ext>
            </a:extLst>
          </p:cNvPr>
          <p:cNvSpPr txBox="1"/>
          <p:nvPr/>
        </p:nvSpPr>
        <p:spPr>
          <a:xfrm>
            <a:off x="5006267" y="3974052"/>
            <a:ext cx="10552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VOLTAR</a:t>
            </a:r>
          </a:p>
        </p:txBody>
      </p:sp>
      <p:sp>
        <p:nvSpPr>
          <p:cNvPr id="204" name="CaixaDeTexto 203">
            <a:extLst>
              <a:ext uri="{FF2B5EF4-FFF2-40B4-BE49-F238E27FC236}">
                <a16:creationId xmlns:a16="http://schemas.microsoft.com/office/drawing/2014/main" id="{D55BC5A5-4442-0282-74B2-95F4173D87A7}"/>
              </a:ext>
            </a:extLst>
          </p:cNvPr>
          <p:cNvSpPr txBox="1"/>
          <p:nvPr/>
        </p:nvSpPr>
        <p:spPr>
          <a:xfrm>
            <a:off x="6130521" y="3974052"/>
            <a:ext cx="10552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AVANÇAR</a:t>
            </a:r>
          </a:p>
        </p:txBody>
      </p:sp>
      <p:sp>
        <p:nvSpPr>
          <p:cNvPr id="205" name="CaixaDeTexto 204">
            <a:extLst>
              <a:ext uri="{FF2B5EF4-FFF2-40B4-BE49-F238E27FC236}">
                <a16:creationId xmlns:a16="http://schemas.microsoft.com/office/drawing/2014/main" id="{CE5DDCA2-E89D-B863-1A7B-E10EDBD97741}"/>
              </a:ext>
            </a:extLst>
          </p:cNvPr>
          <p:cNvSpPr txBox="1"/>
          <p:nvPr/>
        </p:nvSpPr>
        <p:spPr>
          <a:xfrm>
            <a:off x="7240064" y="3972442"/>
            <a:ext cx="10552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PLAY/PAUSE</a:t>
            </a:r>
          </a:p>
        </p:txBody>
      </p:sp>
      <p:sp>
        <p:nvSpPr>
          <p:cNvPr id="206" name="CaixaDeTexto 205">
            <a:extLst>
              <a:ext uri="{FF2B5EF4-FFF2-40B4-BE49-F238E27FC236}">
                <a16:creationId xmlns:a16="http://schemas.microsoft.com/office/drawing/2014/main" id="{8670D9C6-C3B2-D074-6655-E7AC57F097CD}"/>
              </a:ext>
            </a:extLst>
          </p:cNvPr>
          <p:cNvSpPr txBox="1"/>
          <p:nvPr/>
        </p:nvSpPr>
        <p:spPr>
          <a:xfrm>
            <a:off x="8349607" y="3974052"/>
            <a:ext cx="10552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DUO</a:t>
            </a:r>
          </a:p>
        </p:txBody>
      </p:sp>
      <p:sp>
        <p:nvSpPr>
          <p:cNvPr id="207" name="CaixaDeTexto 206">
            <a:extLst>
              <a:ext uri="{FF2B5EF4-FFF2-40B4-BE49-F238E27FC236}">
                <a16:creationId xmlns:a16="http://schemas.microsoft.com/office/drawing/2014/main" id="{BA0D372E-965C-3D98-7284-48FE6293074D}"/>
              </a:ext>
            </a:extLst>
          </p:cNvPr>
          <p:cNvSpPr txBox="1"/>
          <p:nvPr/>
        </p:nvSpPr>
        <p:spPr>
          <a:xfrm>
            <a:off x="9471709" y="3957745"/>
            <a:ext cx="10552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BLUETOOTH</a:t>
            </a:r>
          </a:p>
        </p:txBody>
      </p:sp>
      <p:sp>
        <p:nvSpPr>
          <p:cNvPr id="208" name="CaixaDeTexto 207">
            <a:extLst>
              <a:ext uri="{FF2B5EF4-FFF2-40B4-BE49-F238E27FC236}">
                <a16:creationId xmlns:a16="http://schemas.microsoft.com/office/drawing/2014/main" id="{0C09B6E6-DF8F-A98F-8C06-C33796D916C9}"/>
              </a:ext>
            </a:extLst>
          </p:cNvPr>
          <p:cNvSpPr txBox="1"/>
          <p:nvPr/>
        </p:nvSpPr>
        <p:spPr>
          <a:xfrm>
            <a:off x="10572642" y="3976591"/>
            <a:ext cx="10552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MÚSICA</a:t>
            </a:r>
          </a:p>
        </p:txBody>
      </p:sp>
      <p:sp>
        <p:nvSpPr>
          <p:cNvPr id="209" name="CaixaDeTexto 208">
            <a:extLst>
              <a:ext uri="{FF2B5EF4-FFF2-40B4-BE49-F238E27FC236}">
                <a16:creationId xmlns:a16="http://schemas.microsoft.com/office/drawing/2014/main" id="{D2FCA333-73DD-FB80-4698-AD73175053F2}"/>
              </a:ext>
            </a:extLst>
          </p:cNvPr>
          <p:cNvSpPr txBox="1"/>
          <p:nvPr/>
        </p:nvSpPr>
        <p:spPr>
          <a:xfrm>
            <a:off x="578653" y="5624993"/>
            <a:ext cx="1055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ASSISTENTE DE</a:t>
            </a:r>
          </a:p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VOZ</a:t>
            </a:r>
          </a:p>
        </p:txBody>
      </p:sp>
      <p:sp>
        <p:nvSpPr>
          <p:cNvPr id="210" name="CaixaDeTexto 209">
            <a:extLst>
              <a:ext uri="{FF2B5EF4-FFF2-40B4-BE49-F238E27FC236}">
                <a16:creationId xmlns:a16="http://schemas.microsoft.com/office/drawing/2014/main" id="{71FE5AC4-A2F1-2956-8E42-5E8BB740A983}"/>
              </a:ext>
            </a:extLst>
          </p:cNvPr>
          <p:cNvSpPr txBox="1"/>
          <p:nvPr/>
        </p:nvSpPr>
        <p:spPr>
          <a:xfrm>
            <a:off x="1535992" y="5624993"/>
            <a:ext cx="13591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MODO GAMER</a:t>
            </a:r>
          </a:p>
        </p:txBody>
      </p:sp>
      <p:sp>
        <p:nvSpPr>
          <p:cNvPr id="211" name="CaixaDeTexto 210">
            <a:extLst>
              <a:ext uri="{FF2B5EF4-FFF2-40B4-BE49-F238E27FC236}">
                <a16:creationId xmlns:a16="http://schemas.microsoft.com/office/drawing/2014/main" id="{76EF70BA-05B4-5930-ACB0-E5BDE63C0841}"/>
              </a:ext>
            </a:extLst>
          </p:cNvPr>
          <p:cNvSpPr txBox="1"/>
          <p:nvPr/>
        </p:nvSpPr>
        <p:spPr>
          <a:xfrm>
            <a:off x="2640194" y="5638241"/>
            <a:ext cx="14228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SOM DE</a:t>
            </a:r>
          </a:p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ALTA QUALIDADE</a:t>
            </a:r>
          </a:p>
        </p:txBody>
      </p:sp>
      <p:sp>
        <p:nvSpPr>
          <p:cNvPr id="212" name="CaixaDeTexto 211">
            <a:extLst>
              <a:ext uri="{FF2B5EF4-FFF2-40B4-BE49-F238E27FC236}">
                <a16:creationId xmlns:a16="http://schemas.microsoft.com/office/drawing/2014/main" id="{FF659DB6-73A7-29E9-F20B-F81A6E86A647}"/>
              </a:ext>
            </a:extLst>
          </p:cNvPr>
          <p:cNvSpPr txBox="1"/>
          <p:nvPr/>
        </p:nvSpPr>
        <p:spPr>
          <a:xfrm>
            <a:off x="3905334" y="5628415"/>
            <a:ext cx="1055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CONTROLE DE</a:t>
            </a:r>
          </a:p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TOQUE</a:t>
            </a:r>
          </a:p>
        </p:txBody>
      </p:sp>
      <p:sp>
        <p:nvSpPr>
          <p:cNvPr id="213" name="CaixaDeTexto 212">
            <a:extLst>
              <a:ext uri="{FF2B5EF4-FFF2-40B4-BE49-F238E27FC236}">
                <a16:creationId xmlns:a16="http://schemas.microsoft.com/office/drawing/2014/main" id="{CDF04519-A2BB-1AB3-BE3C-DAF57E4902C8}"/>
              </a:ext>
            </a:extLst>
          </p:cNvPr>
          <p:cNvSpPr txBox="1"/>
          <p:nvPr/>
        </p:nvSpPr>
        <p:spPr>
          <a:xfrm>
            <a:off x="4939346" y="5631503"/>
            <a:ext cx="12540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MATERIAL FLEXÍVEL</a:t>
            </a:r>
          </a:p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E EMBORRACHADO</a:t>
            </a:r>
          </a:p>
        </p:txBody>
      </p:sp>
      <p:sp>
        <p:nvSpPr>
          <p:cNvPr id="214" name="CaixaDeTexto 213">
            <a:extLst>
              <a:ext uri="{FF2B5EF4-FFF2-40B4-BE49-F238E27FC236}">
                <a16:creationId xmlns:a16="http://schemas.microsoft.com/office/drawing/2014/main" id="{3491362F-B249-49C1-4D52-39C06B1B7D2F}"/>
              </a:ext>
            </a:extLst>
          </p:cNvPr>
          <p:cNvSpPr txBox="1"/>
          <p:nvPr/>
        </p:nvSpPr>
        <p:spPr>
          <a:xfrm>
            <a:off x="6130520" y="5633113"/>
            <a:ext cx="1096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CONECTIVIDADE</a:t>
            </a:r>
          </a:p>
        </p:txBody>
      </p:sp>
      <p:sp>
        <p:nvSpPr>
          <p:cNvPr id="215" name="CaixaDeTexto 214">
            <a:extLst>
              <a:ext uri="{FF2B5EF4-FFF2-40B4-BE49-F238E27FC236}">
                <a16:creationId xmlns:a16="http://schemas.microsoft.com/office/drawing/2014/main" id="{72C6D20C-E27C-582D-5F19-369F2F86E3D1}"/>
              </a:ext>
            </a:extLst>
          </p:cNvPr>
          <p:cNvSpPr txBox="1"/>
          <p:nvPr/>
        </p:nvSpPr>
        <p:spPr>
          <a:xfrm>
            <a:off x="7240064" y="5631503"/>
            <a:ext cx="10552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WAAW TO GO</a:t>
            </a:r>
          </a:p>
        </p:txBody>
      </p:sp>
      <p:sp>
        <p:nvSpPr>
          <p:cNvPr id="216" name="CaixaDeTexto 215">
            <a:extLst>
              <a:ext uri="{FF2B5EF4-FFF2-40B4-BE49-F238E27FC236}">
                <a16:creationId xmlns:a16="http://schemas.microsoft.com/office/drawing/2014/main" id="{47EC8B95-C124-7DDB-84DE-F7619D0BE99A}"/>
              </a:ext>
            </a:extLst>
          </p:cNvPr>
          <p:cNvSpPr txBox="1"/>
          <p:nvPr/>
        </p:nvSpPr>
        <p:spPr>
          <a:xfrm>
            <a:off x="8349607" y="5633113"/>
            <a:ext cx="1055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ACABAMENTO WAAW</a:t>
            </a:r>
          </a:p>
        </p:txBody>
      </p:sp>
      <p:sp>
        <p:nvSpPr>
          <p:cNvPr id="217" name="CaixaDeTexto 216">
            <a:extLst>
              <a:ext uri="{FF2B5EF4-FFF2-40B4-BE49-F238E27FC236}">
                <a16:creationId xmlns:a16="http://schemas.microsoft.com/office/drawing/2014/main" id="{D20E4A0C-C832-756B-65EA-E3CDAD914D3C}"/>
              </a:ext>
            </a:extLst>
          </p:cNvPr>
          <p:cNvSpPr txBox="1"/>
          <p:nvPr/>
        </p:nvSpPr>
        <p:spPr>
          <a:xfrm>
            <a:off x="9471709" y="5616806"/>
            <a:ext cx="10552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VOLUME</a:t>
            </a:r>
          </a:p>
        </p:txBody>
      </p:sp>
      <p:sp>
        <p:nvSpPr>
          <p:cNvPr id="218" name="CaixaDeTexto 217">
            <a:extLst>
              <a:ext uri="{FF2B5EF4-FFF2-40B4-BE49-F238E27FC236}">
                <a16:creationId xmlns:a16="http://schemas.microsoft.com/office/drawing/2014/main" id="{B2BE9508-7B7A-F591-CDED-BA088316937B}"/>
              </a:ext>
            </a:extLst>
          </p:cNvPr>
          <p:cNvSpPr txBox="1"/>
          <p:nvPr/>
        </p:nvSpPr>
        <p:spPr>
          <a:xfrm>
            <a:off x="10572642" y="5635652"/>
            <a:ext cx="10552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800" dirty="0">
                <a:solidFill>
                  <a:schemeClr val="bg1"/>
                </a:solidFill>
                <a:latin typeface="Montserrat" panose="00000500000000000000" pitchFamily="50" charset="0"/>
              </a:rPr>
              <a:t>MUTE</a:t>
            </a:r>
          </a:p>
        </p:txBody>
      </p:sp>
    </p:spTree>
    <p:extLst>
      <p:ext uri="{BB962C8B-B14F-4D97-AF65-F5344CB8AC3E}">
        <p14:creationId xmlns:p14="http://schemas.microsoft.com/office/powerpoint/2010/main" val="17273536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3d75096-9172-44c9-8d58-560b9648161c" xsi:nil="true"/>
    <lcf76f155ced4ddcb4097134ff3c332f xmlns="627d7dbc-bff8-4e55-8245-20642c205c87">
      <Terms xmlns="http://schemas.microsoft.com/office/infopath/2007/PartnerControls"/>
    </lcf76f155ced4ddcb4097134ff3c332f>
    <MediaLengthInSeconds xmlns="627d7dbc-bff8-4e55-8245-20642c205c8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33EF61F369FB644ACED6DD7965EF89B" ma:contentTypeVersion="15" ma:contentTypeDescription="Crie um novo documento." ma:contentTypeScope="" ma:versionID="932af015e577c9dddf3943aeba7b27f4">
  <xsd:schema xmlns:xsd="http://www.w3.org/2001/XMLSchema" xmlns:xs="http://www.w3.org/2001/XMLSchema" xmlns:p="http://schemas.microsoft.com/office/2006/metadata/properties" xmlns:ns2="627d7dbc-bff8-4e55-8245-20642c205c87" xmlns:ns3="a3d75096-9172-44c9-8d58-560b9648161c" targetNamespace="http://schemas.microsoft.com/office/2006/metadata/properties" ma:root="true" ma:fieldsID="b8bfb9e2fb5498834135d677e3a47542" ns2:_="" ns3:_="">
    <xsd:import namespace="627d7dbc-bff8-4e55-8245-20642c205c87"/>
    <xsd:import namespace="a3d75096-9172-44c9-8d58-560b9648161c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7d7dbc-bff8-4e55-8245-20642c205c87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Marcações de imagem" ma:readOnly="false" ma:fieldId="{5cf76f15-5ced-4ddc-b409-7134ff3c332f}" ma:taxonomyMulti="true" ma:sspId="ea56f2cf-b876-4cf5-ac37-85a5a82e7d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d75096-9172-44c9-8d58-560b9648161c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e6601704-bbc1-4f39-bd18-94d6990cc207}" ma:internalName="TaxCatchAll" ma:showField="CatchAllData" ma:web="a3d75096-9172-44c9-8d58-560b96481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4F4635D-C464-422B-8B60-9B59D78024A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B6B3030-1F78-4CC4-8218-D18A98A73C8C}">
  <ds:schemaRefs>
    <ds:schemaRef ds:uri="http://schemas.microsoft.com/office/2006/metadata/properties"/>
    <ds:schemaRef ds:uri="http://schemas.microsoft.com/office/infopath/2007/PartnerControls"/>
    <ds:schemaRef ds:uri="837b51a0-95fb-43aa-8a90-36e2f1dcd09c"/>
    <ds:schemaRef ds:uri="a3d75096-9172-44c9-8d58-560b9648161c"/>
    <ds:schemaRef ds:uri="627d7dbc-bff8-4e55-8245-20642c205c87"/>
  </ds:schemaRefs>
</ds:datastoreItem>
</file>

<file path=customXml/itemProps3.xml><?xml version="1.0" encoding="utf-8"?>
<ds:datastoreItem xmlns:ds="http://schemas.openxmlformats.org/officeDocument/2006/customXml" ds:itemID="{6802EFA5-8401-46EA-A864-30414F6EDE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7d7dbc-bff8-4e55-8245-20642c205c87"/>
    <ds:schemaRef ds:uri="a3d75096-9172-44c9-8d58-560b964816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505</Words>
  <Application>Microsoft Office PowerPoint</Application>
  <PresentationFormat>Ecrã Panorâmico</PresentationFormat>
  <Paragraphs>96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14</vt:i4>
      </vt:variant>
    </vt:vector>
  </HeadingPairs>
  <TitlesOfParts>
    <vt:vector size="15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Tiago Campos da Veiga</dc:creator>
  <cp:lastModifiedBy>Eloísa Machado Petroski</cp:lastModifiedBy>
  <cp:revision>47</cp:revision>
  <dcterms:created xsi:type="dcterms:W3CDTF">2022-02-10T12:46:12Z</dcterms:created>
  <dcterms:modified xsi:type="dcterms:W3CDTF">2023-02-22T16:45:45Z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0x010100B33EF61F369FB644ACED6DD7965EF89B</vt:lpwstr>
  </property>
  <property fmtid="{D5CDD505-2E9C-101B-9397-08002B2CF9AE}" pid="3" name="Order">
    <vt:r8>23013100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riggerFlowInfo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MediaServiceImageTags">
    <vt:lpwstr/>
  </property>
  <property fmtid="{D5CDD505-2E9C-101B-9397-08002B2CF9AE}" pid="13" name="MSIP_Label_db568690-388b-4000-b532-90aa7f59731a_Enabled">
    <vt:lpwstr>true</vt:lpwstr>
  </property>
  <property fmtid="{D5CDD505-2E9C-101B-9397-08002B2CF9AE}" pid="14" name="MSIP_Label_db568690-388b-4000-b532-90aa7f59731a_SetDate">
    <vt:lpwstr>2022-10-19T13:42:22Z</vt:lpwstr>
  </property>
  <property fmtid="{D5CDD505-2E9C-101B-9397-08002B2CF9AE}" pid="15" name="MSIP_Label_db568690-388b-4000-b532-90aa7f59731a_Method">
    <vt:lpwstr>Standard</vt:lpwstr>
  </property>
  <property fmtid="{D5CDD505-2E9C-101B-9397-08002B2CF9AE}" pid="16" name="MSIP_Label_db568690-388b-4000-b532-90aa7f59731a_Name">
    <vt:lpwstr>defa4170-0d19-0005-0004-bc88714345d2</vt:lpwstr>
  </property>
  <property fmtid="{D5CDD505-2E9C-101B-9397-08002B2CF9AE}" pid="17" name="MSIP_Label_db568690-388b-4000-b532-90aa7f59731a_SiteId">
    <vt:lpwstr>e5f7c9fc-03cf-4409-83b9-877bfe7f1d2c</vt:lpwstr>
  </property>
  <property fmtid="{D5CDD505-2E9C-101B-9397-08002B2CF9AE}" pid="18" name="MSIP_Label_db568690-388b-4000-b532-90aa7f59731a_ActionId">
    <vt:lpwstr>bdf3a46e-e51c-45f4-8c94-37f10774202f</vt:lpwstr>
  </property>
  <property fmtid="{D5CDD505-2E9C-101B-9397-08002B2CF9AE}" pid="19" name="MSIP_Label_db568690-388b-4000-b532-90aa7f59731a_ContentBits">
    <vt:lpwstr>0</vt:lpwstr>
  </property>
</Properties>
</file>